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57" r:id="rId3"/>
    <p:sldId id="258" r:id="rId4"/>
    <p:sldId id="261" r:id="rId5"/>
    <p:sldId id="260"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9651" autoAdjust="0"/>
  </p:normalViewPr>
  <p:slideViewPr>
    <p:cSldViewPr snapToGrid="0">
      <p:cViewPr varScale="1">
        <p:scale>
          <a:sx n="92" d="100"/>
          <a:sy n="92" d="100"/>
        </p:scale>
        <p:origin x="12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02E3CC-56AB-4D86-B448-6DEDE2CC7976}" type="doc">
      <dgm:prSet loTypeId="urn:microsoft.com/office/officeart/2005/8/layout/hProcess11" loCatId="process" qsTypeId="urn:microsoft.com/office/officeart/2005/8/quickstyle/simple1" qsCatId="simple" csTypeId="urn:microsoft.com/office/officeart/2005/8/colors/accent1_2" csCatId="accent1" phldr="1"/>
      <dgm:spPr/>
    </dgm:pt>
    <dgm:pt modelId="{90C3AEC1-C175-46E4-A5B9-45A77BB0CD5A}">
      <dgm:prSet phldrT="[Text]"/>
      <dgm:spPr/>
      <dgm:t>
        <a:bodyPr/>
        <a:lstStyle/>
        <a:p>
          <a:r>
            <a:rPr lang="en-US" dirty="0" smtClean="0"/>
            <a:t>Date: Ce que </a:t>
          </a:r>
          <a:r>
            <a:rPr lang="en-US" dirty="0" err="1" smtClean="0"/>
            <a:t>vous</a:t>
          </a:r>
          <a:r>
            <a:rPr lang="en-US" dirty="0" smtClean="0"/>
            <a:t> </a:t>
          </a:r>
          <a:r>
            <a:rPr lang="en-US" dirty="0" err="1" smtClean="0"/>
            <a:t>avez</a:t>
          </a:r>
          <a:r>
            <a:rPr lang="en-US" dirty="0" smtClean="0"/>
            <a:t> fait </a:t>
          </a:r>
          <a:r>
            <a:rPr lang="en-US" dirty="0" err="1" smtClean="0"/>
            <a:t>en</a:t>
          </a:r>
          <a:r>
            <a:rPr lang="en-US" dirty="0" smtClean="0"/>
            <a:t> 1ère </a:t>
          </a:r>
          <a:r>
            <a:rPr lang="en-US" dirty="0" err="1" smtClean="0"/>
            <a:t>année</a:t>
          </a:r>
          <a:r>
            <a:rPr lang="en-US" dirty="0" smtClean="0"/>
            <a:t>: </a:t>
          </a:r>
          <a:r>
            <a:rPr lang="en-US" dirty="0" err="1" smtClean="0"/>
            <a:t>généralement</a:t>
          </a:r>
          <a:r>
            <a:rPr lang="en-US" dirty="0" smtClean="0"/>
            <a:t>, </a:t>
          </a:r>
          <a:r>
            <a:rPr lang="en-US" dirty="0" err="1" smtClean="0"/>
            <a:t>état</a:t>
          </a:r>
          <a:r>
            <a:rPr lang="en-US" dirty="0" smtClean="0"/>
            <a:t> des </a:t>
          </a:r>
          <a:r>
            <a:rPr lang="en-US" dirty="0" err="1" smtClean="0"/>
            <a:t>lieux</a:t>
          </a:r>
          <a:r>
            <a:rPr lang="en-US" dirty="0" smtClean="0"/>
            <a:t>, premiers contacts, etc.</a:t>
          </a:r>
          <a:endParaRPr lang="en-US" dirty="0"/>
        </a:p>
      </dgm:t>
    </dgm:pt>
    <dgm:pt modelId="{157842F7-C0E6-4394-8C57-A78B51241C94}" type="parTrans" cxnId="{2FB79B05-7691-4408-B60D-EFCF5D24D825}">
      <dgm:prSet/>
      <dgm:spPr/>
      <dgm:t>
        <a:bodyPr/>
        <a:lstStyle/>
        <a:p>
          <a:endParaRPr lang="en-US"/>
        </a:p>
      </dgm:t>
    </dgm:pt>
    <dgm:pt modelId="{EF6817F7-4651-4077-9226-F6373D04D391}" type="sibTrans" cxnId="{2FB79B05-7691-4408-B60D-EFCF5D24D825}">
      <dgm:prSet/>
      <dgm:spPr/>
      <dgm:t>
        <a:bodyPr/>
        <a:lstStyle/>
        <a:p>
          <a:endParaRPr lang="en-US"/>
        </a:p>
      </dgm:t>
    </dgm:pt>
    <dgm:pt modelId="{24F91B16-1BDD-4CD9-95CF-AD6470B6FF9B}">
      <dgm:prSet phldrT="[Text]"/>
      <dgm:spPr/>
      <dgm:t>
        <a:bodyPr/>
        <a:lstStyle/>
        <a:p>
          <a:r>
            <a:rPr lang="en-US" dirty="0" smtClean="0"/>
            <a:t>Dates: Ce que </a:t>
          </a:r>
          <a:r>
            <a:rPr lang="en-US" dirty="0" err="1" smtClean="0"/>
            <a:t>vous</a:t>
          </a:r>
          <a:r>
            <a:rPr lang="en-US" dirty="0" smtClean="0"/>
            <a:t> </a:t>
          </a:r>
          <a:r>
            <a:rPr lang="en-US" dirty="0" err="1" smtClean="0"/>
            <a:t>compter</a:t>
          </a:r>
          <a:r>
            <a:rPr lang="en-US" dirty="0" smtClean="0"/>
            <a:t> faire </a:t>
          </a:r>
          <a:r>
            <a:rPr lang="en-US" dirty="0" err="1" smtClean="0"/>
            <a:t>en</a:t>
          </a:r>
          <a:r>
            <a:rPr lang="en-US" dirty="0" smtClean="0"/>
            <a:t> 2ème </a:t>
          </a:r>
          <a:r>
            <a:rPr lang="en-US" dirty="0" err="1" smtClean="0"/>
            <a:t>année</a:t>
          </a:r>
          <a:r>
            <a:rPr lang="en-US" dirty="0" smtClean="0"/>
            <a:t>: </a:t>
          </a:r>
          <a:r>
            <a:rPr lang="en-US" dirty="0" err="1" smtClean="0"/>
            <a:t>principalement</a:t>
          </a:r>
          <a:r>
            <a:rPr lang="en-US" dirty="0" smtClean="0"/>
            <a:t> </a:t>
          </a:r>
          <a:r>
            <a:rPr lang="en-US" dirty="0" err="1" smtClean="0"/>
            <a:t>travailler</a:t>
          </a:r>
          <a:r>
            <a:rPr lang="en-US" dirty="0" smtClean="0"/>
            <a:t> la </a:t>
          </a:r>
          <a:r>
            <a:rPr lang="en-US" dirty="0" err="1" smtClean="0"/>
            <a:t>collecte</a:t>
          </a:r>
          <a:r>
            <a:rPr lang="en-US" dirty="0" smtClean="0"/>
            <a:t> </a:t>
          </a:r>
          <a:r>
            <a:rPr lang="en-US" dirty="0" err="1" smtClean="0"/>
            <a:t>d’informations</a:t>
          </a:r>
          <a:r>
            <a:rPr lang="en-US" dirty="0" smtClean="0"/>
            <a:t>, </a:t>
          </a:r>
          <a:r>
            <a:rPr lang="en-US" dirty="0" err="1" smtClean="0"/>
            <a:t>l’analyse</a:t>
          </a:r>
          <a:r>
            <a:rPr lang="en-US" dirty="0" smtClean="0"/>
            <a:t> et </a:t>
          </a:r>
          <a:r>
            <a:rPr lang="en-US" dirty="0" err="1" smtClean="0"/>
            <a:t>sortir</a:t>
          </a:r>
          <a:r>
            <a:rPr lang="en-US" dirty="0" smtClean="0"/>
            <a:t> les </a:t>
          </a:r>
          <a:r>
            <a:rPr lang="en-US" dirty="0" err="1" smtClean="0"/>
            <a:t>résultats</a:t>
          </a:r>
          <a:endParaRPr lang="en-US" dirty="0"/>
        </a:p>
      </dgm:t>
    </dgm:pt>
    <dgm:pt modelId="{ABAEC082-4D11-4B58-8A43-B9CD46893B8D}" type="parTrans" cxnId="{F6A49637-9461-49EC-8A61-96FF59484190}">
      <dgm:prSet/>
      <dgm:spPr/>
      <dgm:t>
        <a:bodyPr/>
        <a:lstStyle/>
        <a:p>
          <a:endParaRPr lang="en-US"/>
        </a:p>
      </dgm:t>
    </dgm:pt>
    <dgm:pt modelId="{1ECDC434-52D7-44DF-992A-50CB0E8F337C}" type="sibTrans" cxnId="{F6A49637-9461-49EC-8A61-96FF59484190}">
      <dgm:prSet/>
      <dgm:spPr/>
      <dgm:t>
        <a:bodyPr/>
        <a:lstStyle/>
        <a:p>
          <a:endParaRPr lang="en-US"/>
        </a:p>
      </dgm:t>
    </dgm:pt>
    <dgm:pt modelId="{85216A87-DD01-41C3-B36D-97281B57C0D7}">
      <dgm:prSet phldrT="[Text]"/>
      <dgm:spPr/>
      <dgm:t>
        <a:bodyPr/>
        <a:lstStyle/>
        <a:p>
          <a:r>
            <a:rPr lang="en-US" dirty="0" smtClean="0"/>
            <a:t>Dates: Ce que </a:t>
          </a:r>
          <a:r>
            <a:rPr lang="en-US" dirty="0" err="1" smtClean="0"/>
            <a:t>vous</a:t>
          </a:r>
          <a:r>
            <a:rPr lang="en-US" dirty="0" smtClean="0"/>
            <a:t> </a:t>
          </a:r>
          <a:r>
            <a:rPr lang="en-US" dirty="0" err="1" smtClean="0"/>
            <a:t>comptez</a:t>
          </a:r>
          <a:r>
            <a:rPr lang="en-US" dirty="0" smtClean="0"/>
            <a:t> faire </a:t>
          </a:r>
          <a:r>
            <a:rPr lang="en-US" dirty="0" err="1" smtClean="0"/>
            <a:t>en</a:t>
          </a:r>
          <a:r>
            <a:rPr lang="en-US" dirty="0" smtClean="0"/>
            <a:t> 3ème </a:t>
          </a:r>
          <a:r>
            <a:rPr lang="en-US" dirty="0" err="1" smtClean="0"/>
            <a:t>année</a:t>
          </a:r>
          <a:r>
            <a:rPr lang="en-US" dirty="0" smtClean="0"/>
            <a:t>: </a:t>
          </a:r>
          <a:r>
            <a:rPr lang="en-US" dirty="0" err="1" smtClean="0"/>
            <a:t>rédiger</a:t>
          </a:r>
          <a:r>
            <a:rPr lang="en-US" dirty="0" smtClean="0"/>
            <a:t> la </a:t>
          </a:r>
          <a:r>
            <a:rPr lang="en-US" dirty="0" err="1" smtClean="0"/>
            <a:t>thèse</a:t>
          </a:r>
          <a:endParaRPr lang="en-US" dirty="0"/>
        </a:p>
      </dgm:t>
    </dgm:pt>
    <dgm:pt modelId="{539F6B99-22F0-4D4F-A65B-408107DDBCC8}" type="parTrans" cxnId="{2B2097F8-84F9-49D8-AFD2-C8E5AB948C3F}">
      <dgm:prSet/>
      <dgm:spPr/>
      <dgm:t>
        <a:bodyPr/>
        <a:lstStyle/>
        <a:p>
          <a:endParaRPr lang="en-US"/>
        </a:p>
      </dgm:t>
    </dgm:pt>
    <dgm:pt modelId="{18D46C45-9841-4733-A5EF-160EBCA9EDC6}" type="sibTrans" cxnId="{2B2097F8-84F9-49D8-AFD2-C8E5AB948C3F}">
      <dgm:prSet/>
      <dgm:spPr/>
      <dgm:t>
        <a:bodyPr/>
        <a:lstStyle/>
        <a:p>
          <a:endParaRPr lang="en-US"/>
        </a:p>
      </dgm:t>
    </dgm:pt>
    <dgm:pt modelId="{EEF90C16-5CF2-4FE8-8437-006B2636839C}">
      <dgm:prSet phldrT="[Text]"/>
      <dgm:spPr/>
      <dgm:t>
        <a:bodyPr/>
        <a:lstStyle/>
        <a:p>
          <a:r>
            <a:rPr lang="en-US" dirty="0" smtClean="0"/>
            <a:t>Attention! </a:t>
          </a:r>
          <a:r>
            <a:rPr lang="en-US" dirty="0" err="1" smtClean="0"/>
            <a:t>Allez</a:t>
          </a:r>
          <a:r>
            <a:rPr lang="en-US" dirty="0" smtClean="0"/>
            <a:t> </a:t>
          </a:r>
          <a:r>
            <a:rPr lang="en-US" dirty="0" err="1" smtClean="0"/>
            <a:t>autant</a:t>
          </a:r>
          <a:r>
            <a:rPr lang="en-US" dirty="0" smtClean="0"/>
            <a:t> que possible </a:t>
          </a:r>
          <a:r>
            <a:rPr lang="en-US" dirty="0" err="1" smtClean="0"/>
            <a:t>dans</a:t>
          </a:r>
          <a:r>
            <a:rPr lang="en-US" dirty="0" smtClean="0"/>
            <a:t> les </a:t>
          </a:r>
          <a:r>
            <a:rPr lang="en-US" dirty="0" err="1" smtClean="0"/>
            <a:t>détails</a:t>
          </a:r>
          <a:r>
            <a:rPr lang="en-US" dirty="0" smtClean="0"/>
            <a:t>, </a:t>
          </a:r>
          <a:r>
            <a:rPr lang="en-US" dirty="0" err="1" smtClean="0"/>
            <a:t>quitte</a:t>
          </a:r>
          <a:r>
            <a:rPr lang="en-US" dirty="0" smtClean="0"/>
            <a:t> à </a:t>
          </a:r>
          <a:r>
            <a:rPr lang="en-US" dirty="0" err="1" smtClean="0"/>
            <a:t>rédiger</a:t>
          </a:r>
          <a:r>
            <a:rPr lang="en-US" dirty="0" smtClean="0"/>
            <a:t> un </a:t>
          </a:r>
          <a:r>
            <a:rPr lang="en-US" dirty="0" err="1" smtClean="0"/>
            <a:t>calendrier</a:t>
          </a:r>
          <a:r>
            <a:rPr lang="en-US" dirty="0" smtClean="0"/>
            <a:t> </a:t>
          </a:r>
          <a:r>
            <a:rPr lang="en-US" dirty="0" err="1" smtClean="0"/>
            <a:t>mois</a:t>
          </a:r>
          <a:r>
            <a:rPr lang="en-US" dirty="0" smtClean="0"/>
            <a:t> par </a:t>
          </a:r>
          <a:r>
            <a:rPr lang="en-US" dirty="0" err="1" smtClean="0"/>
            <a:t>mois</a:t>
          </a:r>
          <a:r>
            <a:rPr lang="en-US" dirty="0" smtClean="0"/>
            <a:t>. Ce </a:t>
          </a:r>
          <a:r>
            <a:rPr lang="en-US" dirty="0" err="1" smtClean="0"/>
            <a:t>calendrier</a:t>
          </a:r>
          <a:r>
            <a:rPr lang="en-US" dirty="0" smtClean="0"/>
            <a:t> est </a:t>
          </a:r>
          <a:r>
            <a:rPr lang="en-US" dirty="0" err="1" smtClean="0"/>
            <a:t>extrêmement</a:t>
          </a:r>
          <a:r>
            <a:rPr lang="en-US" dirty="0" smtClean="0"/>
            <a:t> utile pour </a:t>
          </a:r>
          <a:r>
            <a:rPr lang="en-US" dirty="0" err="1" smtClean="0"/>
            <a:t>vous</a:t>
          </a:r>
          <a:r>
            <a:rPr lang="en-US" dirty="0" smtClean="0"/>
            <a:t> </a:t>
          </a:r>
          <a:r>
            <a:rPr lang="en-US" dirty="0" err="1" smtClean="0"/>
            <a:t>permettre</a:t>
          </a:r>
          <a:r>
            <a:rPr lang="en-US" dirty="0" smtClean="0"/>
            <a:t> à </a:t>
          </a:r>
          <a:r>
            <a:rPr lang="en-US" dirty="0" err="1" smtClean="0"/>
            <a:t>chaque</a:t>
          </a:r>
          <a:r>
            <a:rPr lang="en-US" dirty="0" smtClean="0"/>
            <a:t> </a:t>
          </a:r>
          <a:r>
            <a:rPr lang="en-US" dirty="0" err="1" smtClean="0"/>
            <a:t>étape</a:t>
          </a:r>
          <a:r>
            <a:rPr lang="en-US" dirty="0" smtClean="0"/>
            <a:t> </a:t>
          </a:r>
          <a:r>
            <a:rPr lang="en-US" dirty="0" err="1" smtClean="0"/>
            <a:t>d’évaluer</a:t>
          </a:r>
          <a:r>
            <a:rPr lang="en-US" dirty="0" smtClean="0"/>
            <a:t> </a:t>
          </a:r>
          <a:r>
            <a:rPr lang="en-US" dirty="0" err="1" smtClean="0"/>
            <a:t>votre</a:t>
          </a:r>
          <a:r>
            <a:rPr lang="en-US" dirty="0" smtClean="0"/>
            <a:t> advancement et </a:t>
          </a:r>
          <a:r>
            <a:rPr lang="en-US" dirty="0" err="1" smtClean="0"/>
            <a:t>votre</a:t>
          </a:r>
          <a:r>
            <a:rPr lang="en-US" dirty="0" smtClean="0"/>
            <a:t> retard</a:t>
          </a:r>
          <a:endParaRPr lang="en-US" dirty="0"/>
        </a:p>
      </dgm:t>
    </dgm:pt>
    <dgm:pt modelId="{4218FDE1-353B-4983-BFC7-181968D15E49}" type="parTrans" cxnId="{0E2A9AB2-1492-4343-BA43-8F1235FDB366}">
      <dgm:prSet/>
      <dgm:spPr/>
      <dgm:t>
        <a:bodyPr/>
        <a:lstStyle/>
        <a:p>
          <a:endParaRPr lang="en-US"/>
        </a:p>
      </dgm:t>
    </dgm:pt>
    <dgm:pt modelId="{0DFC0C0D-5B97-4FF0-BA56-67BD74F9A721}" type="sibTrans" cxnId="{0E2A9AB2-1492-4343-BA43-8F1235FDB366}">
      <dgm:prSet/>
      <dgm:spPr/>
      <dgm:t>
        <a:bodyPr/>
        <a:lstStyle/>
        <a:p>
          <a:endParaRPr lang="en-US"/>
        </a:p>
      </dgm:t>
    </dgm:pt>
    <dgm:pt modelId="{E946985B-BABB-4D54-8CBA-565ABE453095}" type="pres">
      <dgm:prSet presAssocID="{9602E3CC-56AB-4D86-B448-6DEDE2CC7976}" presName="Name0" presStyleCnt="0">
        <dgm:presLayoutVars>
          <dgm:dir/>
          <dgm:resizeHandles val="exact"/>
        </dgm:presLayoutVars>
      </dgm:prSet>
      <dgm:spPr/>
    </dgm:pt>
    <dgm:pt modelId="{FF04B5D2-C18B-4B59-A55D-A8476046107D}" type="pres">
      <dgm:prSet presAssocID="{9602E3CC-56AB-4D86-B448-6DEDE2CC7976}" presName="arrow" presStyleLbl="bgShp" presStyleIdx="0" presStyleCnt="1"/>
      <dgm:spPr/>
    </dgm:pt>
    <dgm:pt modelId="{815675F8-A912-40A4-A0EF-5F335320CE30}" type="pres">
      <dgm:prSet presAssocID="{9602E3CC-56AB-4D86-B448-6DEDE2CC7976}" presName="points" presStyleCnt="0"/>
      <dgm:spPr/>
    </dgm:pt>
    <dgm:pt modelId="{B5AE76B5-B6DC-45FF-8A5F-B53D53FE6BCE}" type="pres">
      <dgm:prSet presAssocID="{90C3AEC1-C175-46E4-A5B9-45A77BB0CD5A}" presName="compositeA" presStyleCnt="0"/>
      <dgm:spPr/>
    </dgm:pt>
    <dgm:pt modelId="{DACA78C7-0C21-4DB0-8BF3-895CED007247}" type="pres">
      <dgm:prSet presAssocID="{90C3AEC1-C175-46E4-A5B9-45A77BB0CD5A}" presName="textA" presStyleLbl="revTx" presStyleIdx="0" presStyleCnt="4">
        <dgm:presLayoutVars>
          <dgm:bulletEnabled val="1"/>
        </dgm:presLayoutVars>
      </dgm:prSet>
      <dgm:spPr/>
      <dgm:t>
        <a:bodyPr/>
        <a:lstStyle/>
        <a:p>
          <a:endParaRPr lang="en-US"/>
        </a:p>
      </dgm:t>
    </dgm:pt>
    <dgm:pt modelId="{DFDBE0A9-CB55-4A53-BD20-AC73C3242649}" type="pres">
      <dgm:prSet presAssocID="{90C3AEC1-C175-46E4-A5B9-45A77BB0CD5A}" presName="circleA" presStyleLbl="node1" presStyleIdx="0" presStyleCnt="4"/>
      <dgm:spPr>
        <a:solidFill>
          <a:srgbClr val="00B0F0"/>
        </a:solidFill>
      </dgm:spPr>
    </dgm:pt>
    <dgm:pt modelId="{6E28623A-CE22-42D0-B9F6-320991678A98}" type="pres">
      <dgm:prSet presAssocID="{90C3AEC1-C175-46E4-A5B9-45A77BB0CD5A}" presName="spaceA" presStyleCnt="0"/>
      <dgm:spPr/>
    </dgm:pt>
    <dgm:pt modelId="{66343A9C-C383-4514-84C1-BC9887EF64C3}" type="pres">
      <dgm:prSet presAssocID="{EF6817F7-4651-4077-9226-F6373D04D391}" presName="space" presStyleCnt="0"/>
      <dgm:spPr/>
    </dgm:pt>
    <dgm:pt modelId="{4BA66C0B-0F09-4719-872A-F8BF2123C27D}" type="pres">
      <dgm:prSet presAssocID="{24F91B16-1BDD-4CD9-95CF-AD6470B6FF9B}" presName="compositeB" presStyleCnt="0"/>
      <dgm:spPr/>
    </dgm:pt>
    <dgm:pt modelId="{1D5CEA5C-1118-4105-B388-735E17D111D0}" type="pres">
      <dgm:prSet presAssocID="{24F91B16-1BDD-4CD9-95CF-AD6470B6FF9B}" presName="textB" presStyleLbl="revTx" presStyleIdx="1" presStyleCnt="4">
        <dgm:presLayoutVars>
          <dgm:bulletEnabled val="1"/>
        </dgm:presLayoutVars>
      </dgm:prSet>
      <dgm:spPr/>
      <dgm:t>
        <a:bodyPr/>
        <a:lstStyle/>
        <a:p>
          <a:endParaRPr lang="en-US"/>
        </a:p>
      </dgm:t>
    </dgm:pt>
    <dgm:pt modelId="{40E570D1-88DD-4C86-95EB-88E2E631BDAC}" type="pres">
      <dgm:prSet presAssocID="{24F91B16-1BDD-4CD9-95CF-AD6470B6FF9B}" presName="circleB" presStyleLbl="node1" presStyleIdx="1" presStyleCnt="4"/>
      <dgm:spPr>
        <a:solidFill>
          <a:srgbClr val="FFC000"/>
        </a:solidFill>
      </dgm:spPr>
    </dgm:pt>
    <dgm:pt modelId="{C89CBD1A-1969-40B8-8017-0FD4F890C545}" type="pres">
      <dgm:prSet presAssocID="{24F91B16-1BDD-4CD9-95CF-AD6470B6FF9B}" presName="spaceB" presStyleCnt="0"/>
      <dgm:spPr/>
    </dgm:pt>
    <dgm:pt modelId="{EF1AE4D0-E3A4-4BE4-884D-2D00354E9835}" type="pres">
      <dgm:prSet presAssocID="{1ECDC434-52D7-44DF-992A-50CB0E8F337C}" presName="space" presStyleCnt="0"/>
      <dgm:spPr/>
    </dgm:pt>
    <dgm:pt modelId="{F38975A0-1F7B-45C8-B03B-48F750B69C95}" type="pres">
      <dgm:prSet presAssocID="{85216A87-DD01-41C3-B36D-97281B57C0D7}" presName="compositeA" presStyleCnt="0"/>
      <dgm:spPr/>
    </dgm:pt>
    <dgm:pt modelId="{2B1695F6-3C97-4C06-A47C-AFE77D34FA66}" type="pres">
      <dgm:prSet presAssocID="{85216A87-DD01-41C3-B36D-97281B57C0D7}" presName="textA" presStyleLbl="revTx" presStyleIdx="2" presStyleCnt="4">
        <dgm:presLayoutVars>
          <dgm:bulletEnabled val="1"/>
        </dgm:presLayoutVars>
      </dgm:prSet>
      <dgm:spPr/>
      <dgm:t>
        <a:bodyPr/>
        <a:lstStyle/>
        <a:p>
          <a:endParaRPr lang="en-US"/>
        </a:p>
      </dgm:t>
    </dgm:pt>
    <dgm:pt modelId="{A6DF7E09-D85A-4645-8FCB-3F413C175981}" type="pres">
      <dgm:prSet presAssocID="{85216A87-DD01-41C3-B36D-97281B57C0D7}" presName="circleA" presStyleLbl="node1" presStyleIdx="2" presStyleCnt="4"/>
      <dgm:spPr>
        <a:solidFill>
          <a:srgbClr val="FFC000"/>
        </a:solidFill>
      </dgm:spPr>
    </dgm:pt>
    <dgm:pt modelId="{82D03FDA-8C01-4AB1-8D0E-3D0348D350F8}" type="pres">
      <dgm:prSet presAssocID="{85216A87-DD01-41C3-B36D-97281B57C0D7}" presName="spaceA" presStyleCnt="0"/>
      <dgm:spPr/>
    </dgm:pt>
    <dgm:pt modelId="{3A635AAF-BD3C-470A-AB65-FF7209CCD732}" type="pres">
      <dgm:prSet presAssocID="{18D46C45-9841-4733-A5EF-160EBCA9EDC6}" presName="space" presStyleCnt="0"/>
      <dgm:spPr/>
    </dgm:pt>
    <dgm:pt modelId="{8AFF305E-C9C3-4189-83FE-E129781D6A09}" type="pres">
      <dgm:prSet presAssocID="{EEF90C16-5CF2-4FE8-8437-006B2636839C}" presName="compositeB" presStyleCnt="0"/>
      <dgm:spPr/>
    </dgm:pt>
    <dgm:pt modelId="{54AE50A7-043C-4E20-8F4D-2D0A0FD68D94}" type="pres">
      <dgm:prSet presAssocID="{EEF90C16-5CF2-4FE8-8437-006B2636839C}" presName="textB" presStyleLbl="revTx" presStyleIdx="3" presStyleCnt="4">
        <dgm:presLayoutVars>
          <dgm:bulletEnabled val="1"/>
        </dgm:presLayoutVars>
      </dgm:prSet>
      <dgm:spPr/>
      <dgm:t>
        <a:bodyPr/>
        <a:lstStyle/>
        <a:p>
          <a:endParaRPr lang="en-US"/>
        </a:p>
      </dgm:t>
    </dgm:pt>
    <dgm:pt modelId="{902EA041-9B17-48F8-95EA-DED38AD5F28A}" type="pres">
      <dgm:prSet presAssocID="{EEF90C16-5CF2-4FE8-8437-006B2636839C}" presName="circleB" presStyleLbl="node1" presStyleIdx="3" presStyleCnt="4"/>
      <dgm:spPr>
        <a:solidFill>
          <a:srgbClr val="FF0000"/>
        </a:solidFill>
      </dgm:spPr>
    </dgm:pt>
    <dgm:pt modelId="{AE7D4E2F-5ADE-4B2D-A711-EFC882F00F79}" type="pres">
      <dgm:prSet presAssocID="{EEF90C16-5CF2-4FE8-8437-006B2636839C}" presName="spaceB" presStyleCnt="0"/>
      <dgm:spPr/>
    </dgm:pt>
  </dgm:ptLst>
  <dgm:cxnLst>
    <dgm:cxn modelId="{2FB79B05-7691-4408-B60D-EFCF5D24D825}" srcId="{9602E3CC-56AB-4D86-B448-6DEDE2CC7976}" destId="{90C3AEC1-C175-46E4-A5B9-45A77BB0CD5A}" srcOrd="0" destOrd="0" parTransId="{157842F7-C0E6-4394-8C57-A78B51241C94}" sibTransId="{EF6817F7-4651-4077-9226-F6373D04D391}"/>
    <dgm:cxn modelId="{0E2A9AB2-1492-4343-BA43-8F1235FDB366}" srcId="{9602E3CC-56AB-4D86-B448-6DEDE2CC7976}" destId="{EEF90C16-5CF2-4FE8-8437-006B2636839C}" srcOrd="3" destOrd="0" parTransId="{4218FDE1-353B-4983-BFC7-181968D15E49}" sibTransId="{0DFC0C0D-5B97-4FF0-BA56-67BD74F9A721}"/>
    <dgm:cxn modelId="{1C4B240F-81B6-4A40-BF46-BF720E356ECC}" type="presOf" srcId="{24F91B16-1BDD-4CD9-95CF-AD6470B6FF9B}" destId="{1D5CEA5C-1118-4105-B388-735E17D111D0}" srcOrd="0" destOrd="0" presId="urn:microsoft.com/office/officeart/2005/8/layout/hProcess11"/>
    <dgm:cxn modelId="{2B2097F8-84F9-49D8-AFD2-C8E5AB948C3F}" srcId="{9602E3CC-56AB-4D86-B448-6DEDE2CC7976}" destId="{85216A87-DD01-41C3-B36D-97281B57C0D7}" srcOrd="2" destOrd="0" parTransId="{539F6B99-22F0-4D4F-A65B-408107DDBCC8}" sibTransId="{18D46C45-9841-4733-A5EF-160EBCA9EDC6}"/>
    <dgm:cxn modelId="{F6A49637-9461-49EC-8A61-96FF59484190}" srcId="{9602E3CC-56AB-4D86-B448-6DEDE2CC7976}" destId="{24F91B16-1BDD-4CD9-95CF-AD6470B6FF9B}" srcOrd="1" destOrd="0" parTransId="{ABAEC082-4D11-4B58-8A43-B9CD46893B8D}" sibTransId="{1ECDC434-52D7-44DF-992A-50CB0E8F337C}"/>
    <dgm:cxn modelId="{305FC707-B7F7-428D-8917-5AACA2247D48}" type="presOf" srcId="{EEF90C16-5CF2-4FE8-8437-006B2636839C}" destId="{54AE50A7-043C-4E20-8F4D-2D0A0FD68D94}" srcOrd="0" destOrd="0" presId="urn:microsoft.com/office/officeart/2005/8/layout/hProcess11"/>
    <dgm:cxn modelId="{270EB0D7-7882-4ABB-870B-8DA7DEDC06FD}" type="presOf" srcId="{85216A87-DD01-41C3-B36D-97281B57C0D7}" destId="{2B1695F6-3C97-4C06-A47C-AFE77D34FA66}" srcOrd="0" destOrd="0" presId="urn:microsoft.com/office/officeart/2005/8/layout/hProcess11"/>
    <dgm:cxn modelId="{36139152-ED3F-4201-8762-3910EDC1FCA1}" type="presOf" srcId="{90C3AEC1-C175-46E4-A5B9-45A77BB0CD5A}" destId="{DACA78C7-0C21-4DB0-8BF3-895CED007247}" srcOrd="0" destOrd="0" presId="urn:microsoft.com/office/officeart/2005/8/layout/hProcess11"/>
    <dgm:cxn modelId="{09589A9C-6CFA-4141-98FF-D9B1F545E85E}" type="presOf" srcId="{9602E3CC-56AB-4D86-B448-6DEDE2CC7976}" destId="{E946985B-BABB-4D54-8CBA-565ABE453095}" srcOrd="0" destOrd="0" presId="urn:microsoft.com/office/officeart/2005/8/layout/hProcess11"/>
    <dgm:cxn modelId="{4A63594C-C50C-4726-A767-F4DF19C1C43B}" type="presParOf" srcId="{E946985B-BABB-4D54-8CBA-565ABE453095}" destId="{FF04B5D2-C18B-4B59-A55D-A8476046107D}" srcOrd="0" destOrd="0" presId="urn:microsoft.com/office/officeart/2005/8/layout/hProcess11"/>
    <dgm:cxn modelId="{B4928F33-C506-4AA3-9CF3-10F2379C2253}" type="presParOf" srcId="{E946985B-BABB-4D54-8CBA-565ABE453095}" destId="{815675F8-A912-40A4-A0EF-5F335320CE30}" srcOrd="1" destOrd="0" presId="urn:microsoft.com/office/officeart/2005/8/layout/hProcess11"/>
    <dgm:cxn modelId="{A0054D62-F233-4641-B31F-8EBCEBC6B969}" type="presParOf" srcId="{815675F8-A912-40A4-A0EF-5F335320CE30}" destId="{B5AE76B5-B6DC-45FF-8A5F-B53D53FE6BCE}" srcOrd="0" destOrd="0" presId="urn:microsoft.com/office/officeart/2005/8/layout/hProcess11"/>
    <dgm:cxn modelId="{64445B56-846F-44D1-B192-293C475585F2}" type="presParOf" srcId="{B5AE76B5-B6DC-45FF-8A5F-B53D53FE6BCE}" destId="{DACA78C7-0C21-4DB0-8BF3-895CED007247}" srcOrd="0" destOrd="0" presId="urn:microsoft.com/office/officeart/2005/8/layout/hProcess11"/>
    <dgm:cxn modelId="{1FDA534B-9AFF-4021-9445-2F7D3A50C021}" type="presParOf" srcId="{B5AE76B5-B6DC-45FF-8A5F-B53D53FE6BCE}" destId="{DFDBE0A9-CB55-4A53-BD20-AC73C3242649}" srcOrd="1" destOrd="0" presId="urn:microsoft.com/office/officeart/2005/8/layout/hProcess11"/>
    <dgm:cxn modelId="{456FC37D-6AE5-46DD-AF38-F8407CB152B4}" type="presParOf" srcId="{B5AE76B5-B6DC-45FF-8A5F-B53D53FE6BCE}" destId="{6E28623A-CE22-42D0-B9F6-320991678A98}" srcOrd="2" destOrd="0" presId="urn:microsoft.com/office/officeart/2005/8/layout/hProcess11"/>
    <dgm:cxn modelId="{55C8B0CF-2F71-430A-989C-15380C3DBF5A}" type="presParOf" srcId="{815675F8-A912-40A4-A0EF-5F335320CE30}" destId="{66343A9C-C383-4514-84C1-BC9887EF64C3}" srcOrd="1" destOrd="0" presId="urn:microsoft.com/office/officeart/2005/8/layout/hProcess11"/>
    <dgm:cxn modelId="{629D3D97-7FEA-4BA4-B1CF-628A2FF13BC4}" type="presParOf" srcId="{815675F8-A912-40A4-A0EF-5F335320CE30}" destId="{4BA66C0B-0F09-4719-872A-F8BF2123C27D}" srcOrd="2" destOrd="0" presId="urn:microsoft.com/office/officeart/2005/8/layout/hProcess11"/>
    <dgm:cxn modelId="{9B1EBE57-5C88-40B9-A4FC-AC61C357E12F}" type="presParOf" srcId="{4BA66C0B-0F09-4719-872A-F8BF2123C27D}" destId="{1D5CEA5C-1118-4105-B388-735E17D111D0}" srcOrd="0" destOrd="0" presId="urn:microsoft.com/office/officeart/2005/8/layout/hProcess11"/>
    <dgm:cxn modelId="{4FAE0742-4C29-4980-A3E6-00E4F659540A}" type="presParOf" srcId="{4BA66C0B-0F09-4719-872A-F8BF2123C27D}" destId="{40E570D1-88DD-4C86-95EB-88E2E631BDAC}" srcOrd="1" destOrd="0" presId="urn:microsoft.com/office/officeart/2005/8/layout/hProcess11"/>
    <dgm:cxn modelId="{9E3B6B3A-CC19-4737-9AEA-BD2036DFE5E2}" type="presParOf" srcId="{4BA66C0B-0F09-4719-872A-F8BF2123C27D}" destId="{C89CBD1A-1969-40B8-8017-0FD4F890C545}" srcOrd="2" destOrd="0" presId="urn:microsoft.com/office/officeart/2005/8/layout/hProcess11"/>
    <dgm:cxn modelId="{67A8A1D4-7E64-4DF6-8AE9-D59AF33DC0F2}" type="presParOf" srcId="{815675F8-A912-40A4-A0EF-5F335320CE30}" destId="{EF1AE4D0-E3A4-4BE4-884D-2D00354E9835}" srcOrd="3" destOrd="0" presId="urn:microsoft.com/office/officeart/2005/8/layout/hProcess11"/>
    <dgm:cxn modelId="{28206F94-A8A1-480B-8C95-E0D3B525EAF5}" type="presParOf" srcId="{815675F8-A912-40A4-A0EF-5F335320CE30}" destId="{F38975A0-1F7B-45C8-B03B-48F750B69C95}" srcOrd="4" destOrd="0" presId="urn:microsoft.com/office/officeart/2005/8/layout/hProcess11"/>
    <dgm:cxn modelId="{647253D6-1338-41C3-93B5-7A986F9555BB}" type="presParOf" srcId="{F38975A0-1F7B-45C8-B03B-48F750B69C95}" destId="{2B1695F6-3C97-4C06-A47C-AFE77D34FA66}" srcOrd="0" destOrd="0" presId="urn:microsoft.com/office/officeart/2005/8/layout/hProcess11"/>
    <dgm:cxn modelId="{A594D7F7-4121-4801-AB8E-3E0DAA119597}" type="presParOf" srcId="{F38975A0-1F7B-45C8-B03B-48F750B69C95}" destId="{A6DF7E09-D85A-4645-8FCB-3F413C175981}" srcOrd="1" destOrd="0" presId="urn:microsoft.com/office/officeart/2005/8/layout/hProcess11"/>
    <dgm:cxn modelId="{6E6EA5DD-2C4F-465C-B6E9-9ECBA46B0987}" type="presParOf" srcId="{F38975A0-1F7B-45C8-B03B-48F750B69C95}" destId="{82D03FDA-8C01-4AB1-8D0E-3D0348D350F8}" srcOrd="2" destOrd="0" presId="urn:microsoft.com/office/officeart/2005/8/layout/hProcess11"/>
    <dgm:cxn modelId="{4360DBEA-37BB-4464-9687-7E7E8F1878C2}" type="presParOf" srcId="{815675F8-A912-40A4-A0EF-5F335320CE30}" destId="{3A635AAF-BD3C-470A-AB65-FF7209CCD732}" srcOrd="5" destOrd="0" presId="urn:microsoft.com/office/officeart/2005/8/layout/hProcess11"/>
    <dgm:cxn modelId="{DC68C1D6-488D-4F03-865D-1404601EAEB3}" type="presParOf" srcId="{815675F8-A912-40A4-A0EF-5F335320CE30}" destId="{8AFF305E-C9C3-4189-83FE-E129781D6A09}" srcOrd="6" destOrd="0" presId="urn:microsoft.com/office/officeart/2005/8/layout/hProcess11"/>
    <dgm:cxn modelId="{DA4EDA5C-0BB8-44A6-B70A-A42C0DE30CA7}" type="presParOf" srcId="{8AFF305E-C9C3-4189-83FE-E129781D6A09}" destId="{54AE50A7-043C-4E20-8F4D-2D0A0FD68D94}" srcOrd="0" destOrd="0" presId="urn:microsoft.com/office/officeart/2005/8/layout/hProcess11"/>
    <dgm:cxn modelId="{84038A20-136F-45F2-8A1B-47D579A61F69}" type="presParOf" srcId="{8AFF305E-C9C3-4189-83FE-E129781D6A09}" destId="{902EA041-9B17-48F8-95EA-DED38AD5F28A}" srcOrd="1" destOrd="0" presId="urn:microsoft.com/office/officeart/2005/8/layout/hProcess11"/>
    <dgm:cxn modelId="{A0804A00-D2D1-476E-9043-E6DB4DA395E5}" type="presParOf" srcId="{8AFF305E-C9C3-4189-83FE-E129781D6A09}" destId="{AE7D4E2F-5ADE-4B2D-A711-EFC882F00F79}"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04B5D2-C18B-4B59-A55D-A8476046107D}">
      <dsp:nvSpPr>
        <dsp:cNvPr id="0" name=""/>
        <dsp:cNvSpPr/>
      </dsp:nvSpPr>
      <dsp:spPr>
        <a:xfrm>
          <a:off x="0" y="1064895"/>
          <a:ext cx="10515600" cy="141986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CA78C7-0C21-4DB0-8BF3-895CED007247}">
      <dsp:nvSpPr>
        <dsp:cNvPr id="0" name=""/>
        <dsp:cNvSpPr/>
      </dsp:nvSpPr>
      <dsp:spPr>
        <a:xfrm>
          <a:off x="4736" y="0"/>
          <a:ext cx="2278208" cy="1419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lvl="0" algn="ctr" defTabSz="488950">
            <a:lnSpc>
              <a:spcPct val="90000"/>
            </a:lnSpc>
            <a:spcBef>
              <a:spcPct val="0"/>
            </a:spcBef>
            <a:spcAft>
              <a:spcPct val="35000"/>
            </a:spcAft>
          </a:pPr>
          <a:r>
            <a:rPr lang="en-US" sz="1100" kern="1200" dirty="0" smtClean="0"/>
            <a:t>Date: Ce que </a:t>
          </a:r>
          <a:r>
            <a:rPr lang="en-US" sz="1100" kern="1200" dirty="0" err="1" smtClean="0"/>
            <a:t>vous</a:t>
          </a:r>
          <a:r>
            <a:rPr lang="en-US" sz="1100" kern="1200" dirty="0" smtClean="0"/>
            <a:t> </a:t>
          </a:r>
          <a:r>
            <a:rPr lang="en-US" sz="1100" kern="1200" dirty="0" err="1" smtClean="0"/>
            <a:t>avez</a:t>
          </a:r>
          <a:r>
            <a:rPr lang="en-US" sz="1100" kern="1200" dirty="0" smtClean="0"/>
            <a:t> fait </a:t>
          </a:r>
          <a:r>
            <a:rPr lang="en-US" sz="1100" kern="1200" dirty="0" err="1" smtClean="0"/>
            <a:t>en</a:t>
          </a:r>
          <a:r>
            <a:rPr lang="en-US" sz="1100" kern="1200" dirty="0" smtClean="0"/>
            <a:t> 1ère </a:t>
          </a:r>
          <a:r>
            <a:rPr lang="en-US" sz="1100" kern="1200" dirty="0" err="1" smtClean="0"/>
            <a:t>année</a:t>
          </a:r>
          <a:r>
            <a:rPr lang="en-US" sz="1100" kern="1200" dirty="0" smtClean="0"/>
            <a:t>: </a:t>
          </a:r>
          <a:r>
            <a:rPr lang="en-US" sz="1100" kern="1200" dirty="0" err="1" smtClean="0"/>
            <a:t>généralement</a:t>
          </a:r>
          <a:r>
            <a:rPr lang="en-US" sz="1100" kern="1200" dirty="0" smtClean="0"/>
            <a:t>, </a:t>
          </a:r>
          <a:r>
            <a:rPr lang="en-US" sz="1100" kern="1200" dirty="0" err="1" smtClean="0"/>
            <a:t>état</a:t>
          </a:r>
          <a:r>
            <a:rPr lang="en-US" sz="1100" kern="1200" dirty="0" smtClean="0"/>
            <a:t> des </a:t>
          </a:r>
          <a:r>
            <a:rPr lang="en-US" sz="1100" kern="1200" dirty="0" err="1" smtClean="0"/>
            <a:t>lieux</a:t>
          </a:r>
          <a:r>
            <a:rPr lang="en-US" sz="1100" kern="1200" dirty="0" smtClean="0"/>
            <a:t>, premiers contacts, etc.</a:t>
          </a:r>
          <a:endParaRPr lang="en-US" sz="1100" kern="1200" dirty="0"/>
        </a:p>
      </dsp:txBody>
      <dsp:txXfrm>
        <a:off x="4736" y="0"/>
        <a:ext cx="2278208" cy="1419860"/>
      </dsp:txXfrm>
    </dsp:sp>
    <dsp:sp modelId="{DFDBE0A9-CB55-4A53-BD20-AC73C3242649}">
      <dsp:nvSpPr>
        <dsp:cNvPr id="0" name=""/>
        <dsp:cNvSpPr/>
      </dsp:nvSpPr>
      <dsp:spPr>
        <a:xfrm>
          <a:off x="966358" y="1597342"/>
          <a:ext cx="354965" cy="354965"/>
        </a:xfrm>
        <a:prstGeom prst="ellipse">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5CEA5C-1118-4105-B388-735E17D111D0}">
      <dsp:nvSpPr>
        <dsp:cNvPr id="0" name=""/>
        <dsp:cNvSpPr/>
      </dsp:nvSpPr>
      <dsp:spPr>
        <a:xfrm>
          <a:off x="2396855" y="2129790"/>
          <a:ext cx="2278208" cy="1419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en-US" sz="1100" kern="1200" dirty="0" smtClean="0"/>
            <a:t>Dates: Ce que </a:t>
          </a:r>
          <a:r>
            <a:rPr lang="en-US" sz="1100" kern="1200" dirty="0" err="1" smtClean="0"/>
            <a:t>vous</a:t>
          </a:r>
          <a:r>
            <a:rPr lang="en-US" sz="1100" kern="1200" dirty="0" smtClean="0"/>
            <a:t> </a:t>
          </a:r>
          <a:r>
            <a:rPr lang="en-US" sz="1100" kern="1200" dirty="0" err="1" smtClean="0"/>
            <a:t>compter</a:t>
          </a:r>
          <a:r>
            <a:rPr lang="en-US" sz="1100" kern="1200" dirty="0" smtClean="0"/>
            <a:t> faire </a:t>
          </a:r>
          <a:r>
            <a:rPr lang="en-US" sz="1100" kern="1200" dirty="0" err="1" smtClean="0"/>
            <a:t>en</a:t>
          </a:r>
          <a:r>
            <a:rPr lang="en-US" sz="1100" kern="1200" dirty="0" smtClean="0"/>
            <a:t> 2ème </a:t>
          </a:r>
          <a:r>
            <a:rPr lang="en-US" sz="1100" kern="1200" dirty="0" err="1" smtClean="0"/>
            <a:t>année</a:t>
          </a:r>
          <a:r>
            <a:rPr lang="en-US" sz="1100" kern="1200" dirty="0" smtClean="0"/>
            <a:t>: </a:t>
          </a:r>
          <a:r>
            <a:rPr lang="en-US" sz="1100" kern="1200" dirty="0" err="1" smtClean="0"/>
            <a:t>principalement</a:t>
          </a:r>
          <a:r>
            <a:rPr lang="en-US" sz="1100" kern="1200" dirty="0" smtClean="0"/>
            <a:t> </a:t>
          </a:r>
          <a:r>
            <a:rPr lang="en-US" sz="1100" kern="1200" dirty="0" err="1" smtClean="0"/>
            <a:t>travailler</a:t>
          </a:r>
          <a:r>
            <a:rPr lang="en-US" sz="1100" kern="1200" dirty="0" smtClean="0"/>
            <a:t> la </a:t>
          </a:r>
          <a:r>
            <a:rPr lang="en-US" sz="1100" kern="1200" dirty="0" err="1" smtClean="0"/>
            <a:t>collecte</a:t>
          </a:r>
          <a:r>
            <a:rPr lang="en-US" sz="1100" kern="1200" dirty="0" smtClean="0"/>
            <a:t> </a:t>
          </a:r>
          <a:r>
            <a:rPr lang="en-US" sz="1100" kern="1200" dirty="0" err="1" smtClean="0"/>
            <a:t>d’informations</a:t>
          </a:r>
          <a:r>
            <a:rPr lang="en-US" sz="1100" kern="1200" dirty="0" smtClean="0"/>
            <a:t>, </a:t>
          </a:r>
          <a:r>
            <a:rPr lang="en-US" sz="1100" kern="1200" dirty="0" err="1" smtClean="0"/>
            <a:t>l’analyse</a:t>
          </a:r>
          <a:r>
            <a:rPr lang="en-US" sz="1100" kern="1200" dirty="0" smtClean="0"/>
            <a:t> et </a:t>
          </a:r>
          <a:r>
            <a:rPr lang="en-US" sz="1100" kern="1200" dirty="0" err="1" smtClean="0"/>
            <a:t>sortir</a:t>
          </a:r>
          <a:r>
            <a:rPr lang="en-US" sz="1100" kern="1200" dirty="0" smtClean="0"/>
            <a:t> les </a:t>
          </a:r>
          <a:r>
            <a:rPr lang="en-US" sz="1100" kern="1200" dirty="0" err="1" smtClean="0"/>
            <a:t>résultats</a:t>
          </a:r>
          <a:endParaRPr lang="en-US" sz="1100" kern="1200" dirty="0"/>
        </a:p>
      </dsp:txBody>
      <dsp:txXfrm>
        <a:off x="2396855" y="2129790"/>
        <a:ext cx="2278208" cy="1419860"/>
      </dsp:txXfrm>
    </dsp:sp>
    <dsp:sp modelId="{40E570D1-88DD-4C86-95EB-88E2E631BDAC}">
      <dsp:nvSpPr>
        <dsp:cNvPr id="0" name=""/>
        <dsp:cNvSpPr/>
      </dsp:nvSpPr>
      <dsp:spPr>
        <a:xfrm>
          <a:off x="3358477" y="1597342"/>
          <a:ext cx="354965" cy="354965"/>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1695F6-3C97-4C06-A47C-AFE77D34FA66}">
      <dsp:nvSpPr>
        <dsp:cNvPr id="0" name=""/>
        <dsp:cNvSpPr/>
      </dsp:nvSpPr>
      <dsp:spPr>
        <a:xfrm>
          <a:off x="4788975" y="0"/>
          <a:ext cx="2278208" cy="1419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lvl="0" algn="ctr" defTabSz="488950">
            <a:lnSpc>
              <a:spcPct val="90000"/>
            </a:lnSpc>
            <a:spcBef>
              <a:spcPct val="0"/>
            </a:spcBef>
            <a:spcAft>
              <a:spcPct val="35000"/>
            </a:spcAft>
          </a:pPr>
          <a:r>
            <a:rPr lang="en-US" sz="1100" kern="1200" dirty="0" smtClean="0"/>
            <a:t>Dates: Ce que </a:t>
          </a:r>
          <a:r>
            <a:rPr lang="en-US" sz="1100" kern="1200" dirty="0" err="1" smtClean="0"/>
            <a:t>vous</a:t>
          </a:r>
          <a:r>
            <a:rPr lang="en-US" sz="1100" kern="1200" dirty="0" smtClean="0"/>
            <a:t> </a:t>
          </a:r>
          <a:r>
            <a:rPr lang="en-US" sz="1100" kern="1200" dirty="0" err="1" smtClean="0"/>
            <a:t>comptez</a:t>
          </a:r>
          <a:r>
            <a:rPr lang="en-US" sz="1100" kern="1200" dirty="0" smtClean="0"/>
            <a:t> faire </a:t>
          </a:r>
          <a:r>
            <a:rPr lang="en-US" sz="1100" kern="1200" dirty="0" err="1" smtClean="0"/>
            <a:t>en</a:t>
          </a:r>
          <a:r>
            <a:rPr lang="en-US" sz="1100" kern="1200" dirty="0" smtClean="0"/>
            <a:t> 3ème </a:t>
          </a:r>
          <a:r>
            <a:rPr lang="en-US" sz="1100" kern="1200" dirty="0" err="1" smtClean="0"/>
            <a:t>année</a:t>
          </a:r>
          <a:r>
            <a:rPr lang="en-US" sz="1100" kern="1200" dirty="0" smtClean="0"/>
            <a:t>: </a:t>
          </a:r>
          <a:r>
            <a:rPr lang="en-US" sz="1100" kern="1200" dirty="0" err="1" smtClean="0"/>
            <a:t>rédiger</a:t>
          </a:r>
          <a:r>
            <a:rPr lang="en-US" sz="1100" kern="1200" dirty="0" smtClean="0"/>
            <a:t> la </a:t>
          </a:r>
          <a:r>
            <a:rPr lang="en-US" sz="1100" kern="1200" dirty="0" err="1" smtClean="0"/>
            <a:t>thèse</a:t>
          </a:r>
          <a:endParaRPr lang="en-US" sz="1100" kern="1200" dirty="0"/>
        </a:p>
      </dsp:txBody>
      <dsp:txXfrm>
        <a:off x="4788975" y="0"/>
        <a:ext cx="2278208" cy="1419860"/>
      </dsp:txXfrm>
    </dsp:sp>
    <dsp:sp modelId="{A6DF7E09-D85A-4645-8FCB-3F413C175981}">
      <dsp:nvSpPr>
        <dsp:cNvPr id="0" name=""/>
        <dsp:cNvSpPr/>
      </dsp:nvSpPr>
      <dsp:spPr>
        <a:xfrm>
          <a:off x="5750597" y="1597342"/>
          <a:ext cx="354965" cy="354965"/>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AE50A7-043C-4E20-8F4D-2D0A0FD68D94}">
      <dsp:nvSpPr>
        <dsp:cNvPr id="0" name=""/>
        <dsp:cNvSpPr/>
      </dsp:nvSpPr>
      <dsp:spPr>
        <a:xfrm>
          <a:off x="7181094" y="2129790"/>
          <a:ext cx="2278208" cy="1419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en-US" sz="1100" kern="1200" dirty="0" smtClean="0"/>
            <a:t>Attention! </a:t>
          </a:r>
          <a:r>
            <a:rPr lang="en-US" sz="1100" kern="1200" dirty="0" err="1" smtClean="0"/>
            <a:t>Allez</a:t>
          </a:r>
          <a:r>
            <a:rPr lang="en-US" sz="1100" kern="1200" dirty="0" smtClean="0"/>
            <a:t> </a:t>
          </a:r>
          <a:r>
            <a:rPr lang="en-US" sz="1100" kern="1200" dirty="0" err="1" smtClean="0"/>
            <a:t>autant</a:t>
          </a:r>
          <a:r>
            <a:rPr lang="en-US" sz="1100" kern="1200" dirty="0" smtClean="0"/>
            <a:t> que possible </a:t>
          </a:r>
          <a:r>
            <a:rPr lang="en-US" sz="1100" kern="1200" dirty="0" err="1" smtClean="0"/>
            <a:t>dans</a:t>
          </a:r>
          <a:r>
            <a:rPr lang="en-US" sz="1100" kern="1200" dirty="0" smtClean="0"/>
            <a:t> les </a:t>
          </a:r>
          <a:r>
            <a:rPr lang="en-US" sz="1100" kern="1200" dirty="0" err="1" smtClean="0"/>
            <a:t>détails</a:t>
          </a:r>
          <a:r>
            <a:rPr lang="en-US" sz="1100" kern="1200" dirty="0" smtClean="0"/>
            <a:t>, </a:t>
          </a:r>
          <a:r>
            <a:rPr lang="en-US" sz="1100" kern="1200" dirty="0" err="1" smtClean="0"/>
            <a:t>quitte</a:t>
          </a:r>
          <a:r>
            <a:rPr lang="en-US" sz="1100" kern="1200" dirty="0" smtClean="0"/>
            <a:t> à </a:t>
          </a:r>
          <a:r>
            <a:rPr lang="en-US" sz="1100" kern="1200" dirty="0" err="1" smtClean="0"/>
            <a:t>rédiger</a:t>
          </a:r>
          <a:r>
            <a:rPr lang="en-US" sz="1100" kern="1200" dirty="0" smtClean="0"/>
            <a:t> un </a:t>
          </a:r>
          <a:r>
            <a:rPr lang="en-US" sz="1100" kern="1200" dirty="0" err="1" smtClean="0"/>
            <a:t>calendrier</a:t>
          </a:r>
          <a:r>
            <a:rPr lang="en-US" sz="1100" kern="1200" dirty="0" smtClean="0"/>
            <a:t> </a:t>
          </a:r>
          <a:r>
            <a:rPr lang="en-US" sz="1100" kern="1200" dirty="0" err="1" smtClean="0"/>
            <a:t>mois</a:t>
          </a:r>
          <a:r>
            <a:rPr lang="en-US" sz="1100" kern="1200" dirty="0" smtClean="0"/>
            <a:t> par </a:t>
          </a:r>
          <a:r>
            <a:rPr lang="en-US" sz="1100" kern="1200" dirty="0" err="1" smtClean="0"/>
            <a:t>mois</a:t>
          </a:r>
          <a:r>
            <a:rPr lang="en-US" sz="1100" kern="1200" dirty="0" smtClean="0"/>
            <a:t>. Ce </a:t>
          </a:r>
          <a:r>
            <a:rPr lang="en-US" sz="1100" kern="1200" dirty="0" err="1" smtClean="0"/>
            <a:t>calendrier</a:t>
          </a:r>
          <a:r>
            <a:rPr lang="en-US" sz="1100" kern="1200" dirty="0" smtClean="0"/>
            <a:t> est </a:t>
          </a:r>
          <a:r>
            <a:rPr lang="en-US" sz="1100" kern="1200" dirty="0" err="1" smtClean="0"/>
            <a:t>extrêmement</a:t>
          </a:r>
          <a:r>
            <a:rPr lang="en-US" sz="1100" kern="1200" dirty="0" smtClean="0"/>
            <a:t> utile pour </a:t>
          </a:r>
          <a:r>
            <a:rPr lang="en-US" sz="1100" kern="1200" dirty="0" err="1" smtClean="0"/>
            <a:t>vous</a:t>
          </a:r>
          <a:r>
            <a:rPr lang="en-US" sz="1100" kern="1200" dirty="0" smtClean="0"/>
            <a:t> </a:t>
          </a:r>
          <a:r>
            <a:rPr lang="en-US" sz="1100" kern="1200" dirty="0" err="1" smtClean="0"/>
            <a:t>permettre</a:t>
          </a:r>
          <a:r>
            <a:rPr lang="en-US" sz="1100" kern="1200" dirty="0" smtClean="0"/>
            <a:t> à </a:t>
          </a:r>
          <a:r>
            <a:rPr lang="en-US" sz="1100" kern="1200" dirty="0" err="1" smtClean="0"/>
            <a:t>chaque</a:t>
          </a:r>
          <a:r>
            <a:rPr lang="en-US" sz="1100" kern="1200" dirty="0" smtClean="0"/>
            <a:t> </a:t>
          </a:r>
          <a:r>
            <a:rPr lang="en-US" sz="1100" kern="1200" dirty="0" err="1" smtClean="0"/>
            <a:t>étape</a:t>
          </a:r>
          <a:r>
            <a:rPr lang="en-US" sz="1100" kern="1200" dirty="0" smtClean="0"/>
            <a:t> </a:t>
          </a:r>
          <a:r>
            <a:rPr lang="en-US" sz="1100" kern="1200" dirty="0" err="1" smtClean="0"/>
            <a:t>d’évaluer</a:t>
          </a:r>
          <a:r>
            <a:rPr lang="en-US" sz="1100" kern="1200" dirty="0" smtClean="0"/>
            <a:t> </a:t>
          </a:r>
          <a:r>
            <a:rPr lang="en-US" sz="1100" kern="1200" dirty="0" err="1" smtClean="0"/>
            <a:t>votre</a:t>
          </a:r>
          <a:r>
            <a:rPr lang="en-US" sz="1100" kern="1200" dirty="0" smtClean="0"/>
            <a:t> advancement et </a:t>
          </a:r>
          <a:r>
            <a:rPr lang="en-US" sz="1100" kern="1200" dirty="0" err="1" smtClean="0"/>
            <a:t>votre</a:t>
          </a:r>
          <a:r>
            <a:rPr lang="en-US" sz="1100" kern="1200" dirty="0" smtClean="0"/>
            <a:t> retard</a:t>
          </a:r>
          <a:endParaRPr lang="en-US" sz="1100" kern="1200" dirty="0"/>
        </a:p>
      </dsp:txBody>
      <dsp:txXfrm>
        <a:off x="7181094" y="2129790"/>
        <a:ext cx="2278208" cy="1419860"/>
      </dsp:txXfrm>
    </dsp:sp>
    <dsp:sp modelId="{902EA041-9B17-48F8-95EA-DED38AD5F28A}">
      <dsp:nvSpPr>
        <dsp:cNvPr id="0" name=""/>
        <dsp:cNvSpPr/>
      </dsp:nvSpPr>
      <dsp:spPr>
        <a:xfrm>
          <a:off x="8142716" y="1597342"/>
          <a:ext cx="354965" cy="354965"/>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469CC7-6E6A-4C96-8E6A-345CBFEF6B2F}" type="datetimeFigureOut">
              <a:rPr lang="en-US" smtClean="0"/>
              <a:t>06-Sep-18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2FC677-2EB7-44B2-B148-04E4954848BD}" type="slidenum">
              <a:rPr lang="en-US" smtClean="0"/>
              <a:t>‹#›</a:t>
            </a:fld>
            <a:endParaRPr lang="en-US"/>
          </a:p>
        </p:txBody>
      </p:sp>
    </p:spTree>
    <p:extLst>
      <p:ext uri="{BB962C8B-B14F-4D97-AF65-F5344CB8AC3E}">
        <p14:creationId xmlns:p14="http://schemas.microsoft.com/office/powerpoint/2010/main" val="2145337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fr-FR" dirty="0" smtClean="0">
                <a:latin typeface="Times New Roman" panose="02020603050405020304" pitchFamily="18" charset="0"/>
                <a:ea typeface="Times New Roman" panose="02020603050405020304" pitchFamily="18" charset="0"/>
              </a:rPr>
              <a:t>définition du sujet; la problématique et les hypothèses de travail; la bibliographie critique; la méthodologie et les techniques de recherche; le plan  de la thèse; le calendrier de travail. D’autres rubriques supplémentaires pourront être ajoutées selon les disciplines. </a:t>
            </a:r>
            <a:endParaRPr lang="en-US" dirty="0" smtClean="0">
              <a:latin typeface="Times New Roman" panose="02020603050405020304" pitchFamily="18" charset="0"/>
              <a:ea typeface="Times New Roman" panose="02020603050405020304" pitchFamily="18" charset="0"/>
            </a:endParaRP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fr-FR" dirty="0" smtClean="0">
                <a:latin typeface="Times New Roman" panose="02020603050405020304" pitchFamily="18" charset="0"/>
                <a:ea typeface="Times New Roman" panose="02020603050405020304" pitchFamily="18" charset="0"/>
              </a:rPr>
              <a:t>Le projet de thèse est soutenu, avant la fin du deuxième semestre, devant un jury composé du directeur et d’un ou de deux autres enseignants choisis par le responsable du cursus.  Le président du jury</a:t>
            </a:r>
            <a:r>
              <a:rPr lang="fr-FR" i="1" dirty="0" smtClean="0">
                <a:latin typeface="Times New Roman" panose="02020603050405020304" pitchFamily="18" charset="0"/>
                <a:ea typeface="Times New Roman" panose="02020603050405020304" pitchFamily="18" charset="0"/>
              </a:rPr>
              <a:t> </a:t>
            </a:r>
            <a:r>
              <a:rPr lang="fr-FR" dirty="0" smtClean="0">
                <a:latin typeface="Times New Roman" panose="02020603050405020304" pitchFamily="18" charset="0"/>
                <a:ea typeface="Times New Roman" panose="02020603050405020304" pitchFamily="18" charset="0"/>
              </a:rPr>
              <a:t>ne peut être ni le directeur ni le codirecteur. La soutenance est publique et annoncée une semaine à l’avance.</a:t>
            </a:r>
            <a:endParaRPr lang="en-US" dirty="0" smtClean="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42FC677-2EB7-44B2-B148-04E4954848BD}" type="slidenum">
              <a:rPr lang="en-US" smtClean="0"/>
              <a:t>1</a:t>
            </a:fld>
            <a:endParaRPr lang="en-US"/>
          </a:p>
        </p:txBody>
      </p:sp>
    </p:spTree>
    <p:extLst>
      <p:ext uri="{BB962C8B-B14F-4D97-AF65-F5344CB8AC3E}">
        <p14:creationId xmlns:p14="http://schemas.microsoft.com/office/powerpoint/2010/main" val="3388387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30AD8A-05A1-4510-BD23-D8C28A780BA9}" type="datetime1">
              <a:rPr lang="en-US" smtClean="0"/>
              <a:t>06-Sep-18</a:t>
            </a:fld>
            <a:endParaRPr lang="en-US"/>
          </a:p>
        </p:txBody>
      </p:sp>
      <p:sp>
        <p:nvSpPr>
          <p:cNvPr id="5" name="Footer Placeholder 4"/>
          <p:cNvSpPr>
            <a:spLocks noGrp="1"/>
          </p:cNvSpPr>
          <p:nvPr>
            <p:ph type="ftr" sz="quarter" idx="11"/>
          </p:nvPr>
        </p:nvSpPr>
        <p:spPr/>
        <p:txBody>
          <a:bodyPr/>
          <a:lstStyle/>
          <a:p>
            <a:r>
              <a:rPr lang="en-US" smtClean="0"/>
              <a:t>[Votre Nom]</a:t>
            </a:r>
            <a:endParaRPr lang="en-US"/>
          </a:p>
        </p:txBody>
      </p:sp>
      <p:sp>
        <p:nvSpPr>
          <p:cNvPr id="6" name="Slide Number Placeholder 5"/>
          <p:cNvSpPr>
            <a:spLocks noGrp="1"/>
          </p:cNvSpPr>
          <p:nvPr>
            <p:ph type="sldNum" sz="quarter" idx="12"/>
          </p:nvPr>
        </p:nvSpPr>
        <p:spPr/>
        <p:txBody>
          <a:bodyPr/>
          <a:lstStyle/>
          <a:p>
            <a:fld id="{D0225843-88EE-410E-BED0-8217FDE0A85F}" type="slidenum">
              <a:rPr lang="en-US" smtClean="0"/>
              <a:t>‹#›</a:t>
            </a:fld>
            <a:endParaRPr lang="en-US"/>
          </a:p>
        </p:txBody>
      </p:sp>
    </p:spTree>
    <p:extLst>
      <p:ext uri="{BB962C8B-B14F-4D97-AF65-F5344CB8AC3E}">
        <p14:creationId xmlns:p14="http://schemas.microsoft.com/office/powerpoint/2010/main" val="2539465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FD2EC-A383-4D77-842A-39CAB3AFBE40}" type="datetime1">
              <a:rPr lang="en-US" smtClean="0"/>
              <a:t>06-Sep-18</a:t>
            </a:fld>
            <a:endParaRPr lang="en-US"/>
          </a:p>
        </p:txBody>
      </p:sp>
      <p:sp>
        <p:nvSpPr>
          <p:cNvPr id="5" name="Footer Placeholder 4"/>
          <p:cNvSpPr>
            <a:spLocks noGrp="1"/>
          </p:cNvSpPr>
          <p:nvPr>
            <p:ph type="ftr" sz="quarter" idx="11"/>
          </p:nvPr>
        </p:nvSpPr>
        <p:spPr/>
        <p:txBody>
          <a:bodyPr/>
          <a:lstStyle/>
          <a:p>
            <a:r>
              <a:rPr lang="en-US" smtClean="0"/>
              <a:t>[Votre Nom]</a:t>
            </a:r>
            <a:endParaRPr lang="en-US"/>
          </a:p>
        </p:txBody>
      </p:sp>
      <p:sp>
        <p:nvSpPr>
          <p:cNvPr id="6" name="Slide Number Placeholder 5"/>
          <p:cNvSpPr>
            <a:spLocks noGrp="1"/>
          </p:cNvSpPr>
          <p:nvPr>
            <p:ph type="sldNum" sz="quarter" idx="12"/>
          </p:nvPr>
        </p:nvSpPr>
        <p:spPr/>
        <p:txBody>
          <a:bodyPr/>
          <a:lstStyle/>
          <a:p>
            <a:fld id="{D0225843-88EE-410E-BED0-8217FDE0A85F}" type="slidenum">
              <a:rPr lang="en-US" smtClean="0"/>
              <a:t>‹#›</a:t>
            </a:fld>
            <a:endParaRPr lang="en-US"/>
          </a:p>
        </p:txBody>
      </p:sp>
    </p:spTree>
    <p:extLst>
      <p:ext uri="{BB962C8B-B14F-4D97-AF65-F5344CB8AC3E}">
        <p14:creationId xmlns:p14="http://schemas.microsoft.com/office/powerpoint/2010/main" val="2865695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120345"/>
            <a:ext cx="7734300" cy="50566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6DF55-84E7-4693-8360-8072C6B54FA8}" type="datetime1">
              <a:rPr lang="en-US" smtClean="0"/>
              <a:t>06-Sep-18</a:t>
            </a:fld>
            <a:endParaRPr lang="en-US"/>
          </a:p>
        </p:txBody>
      </p:sp>
      <p:sp>
        <p:nvSpPr>
          <p:cNvPr id="5" name="Footer Placeholder 4"/>
          <p:cNvSpPr>
            <a:spLocks noGrp="1"/>
          </p:cNvSpPr>
          <p:nvPr>
            <p:ph type="ftr" sz="quarter" idx="11"/>
          </p:nvPr>
        </p:nvSpPr>
        <p:spPr/>
        <p:txBody>
          <a:bodyPr/>
          <a:lstStyle/>
          <a:p>
            <a:r>
              <a:rPr lang="en-US" smtClean="0"/>
              <a:t>[Votre Nom]</a:t>
            </a:r>
            <a:endParaRPr lang="en-US"/>
          </a:p>
        </p:txBody>
      </p:sp>
      <p:sp>
        <p:nvSpPr>
          <p:cNvPr id="6" name="Slide Number Placeholder 5"/>
          <p:cNvSpPr>
            <a:spLocks noGrp="1"/>
          </p:cNvSpPr>
          <p:nvPr>
            <p:ph type="sldNum" sz="quarter" idx="12"/>
          </p:nvPr>
        </p:nvSpPr>
        <p:spPr/>
        <p:txBody>
          <a:bodyPr/>
          <a:lstStyle/>
          <a:p>
            <a:fld id="{D0225843-88EE-410E-BED0-8217FDE0A85F}" type="slidenum">
              <a:rPr lang="en-US" smtClean="0"/>
              <a:t>‹#›</a:t>
            </a:fld>
            <a:endParaRPr lang="en-US"/>
          </a:p>
        </p:txBody>
      </p:sp>
    </p:spTree>
    <p:extLst>
      <p:ext uri="{BB962C8B-B14F-4D97-AF65-F5344CB8AC3E}">
        <p14:creationId xmlns:p14="http://schemas.microsoft.com/office/powerpoint/2010/main" val="2895026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8608C-8FDB-4C1E-8CB0-E6CC6A24AF20}" type="datetime1">
              <a:rPr lang="en-US" smtClean="0"/>
              <a:t>06-Sep-18</a:t>
            </a:fld>
            <a:endParaRPr lang="en-US"/>
          </a:p>
        </p:txBody>
      </p:sp>
      <p:sp>
        <p:nvSpPr>
          <p:cNvPr id="5" name="Footer Placeholder 4"/>
          <p:cNvSpPr>
            <a:spLocks noGrp="1"/>
          </p:cNvSpPr>
          <p:nvPr>
            <p:ph type="ftr" sz="quarter" idx="11"/>
          </p:nvPr>
        </p:nvSpPr>
        <p:spPr/>
        <p:txBody>
          <a:bodyPr/>
          <a:lstStyle/>
          <a:p>
            <a:r>
              <a:rPr lang="en-US" smtClean="0"/>
              <a:t>[Votre Nom]</a:t>
            </a:r>
            <a:endParaRPr lang="en-US"/>
          </a:p>
        </p:txBody>
      </p:sp>
      <p:sp>
        <p:nvSpPr>
          <p:cNvPr id="6" name="Slide Number Placeholder 5"/>
          <p:cNvSpPr>
            <a:spLocks noGrp="1"/>
          </p:cNvSpPr>
          <p:nvPr>
            <p:ph type="sldNum" sz="quarter" idx="12"/>
          </p:nvPr>
        </p:nvSpPr>
        <p:spPr/>
        <p:txBody>
          <a:bodyPr/>
          <a:lstStyle/>
          <a:p>
            <a:fld id="{D0225843-88EE-410E-BED0-8217FDE0A85F}" type="slidenum">
              <a:rPr lang="en-US" smtClean="0"/>
              <a:t>‹#›</a:t>
            </a:fld>
            <a:endParaRPr lang="en-US"/>
          </a:p>
        </p:txBody>
      </p:sp>
    </p:spTree>
    <p:extLst>
      <p:ext uri="{BB962C8B-B14F-4D97-AF65-F5344CB8AC3E}">
        <p14:creationId xmlns:p14="http://schemas.microsoft.com/office/powerpoint/2010/main" val="105147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EA5D0AF-CD54-4EC8-AEC9-1821D748FA69}" type="datetime1">
              <a:rPr lang="en-US" smtClean="0"/>
              <a:t>06-Sep-18</a:t>
            </a:fld>
            <a:endParaRPr lang="en-US"/>
          </a:p>
        </p:txBody>
      </p:sp>
      <p:sp>
        <p:nvSpPr>
          <p:cNvPr id="5" name="Footer Placeholder 4"/>
          <p:cNvSpPr>
            <a:spLocks noGrp="1"/>
          </p:cNvSpPr>
          <p:nvPr>
            <p:ph type="ftr" sz="quarter" idx="11"/>
          </p:nvPr>
        </p:nvSpPr>
        <p:spPr/>
        <p:txBody>
          <a:bodyPr/>
          <a:lstStyle/>
          <a:p>
            <a:r>
              <a:rPr lang="en-US" smtClean="0"/>
              <a:t>[Votre Nom]</a:t>
            </a:r>
            <a:endParaRPr lang="en-US"/>
          </a:p>
        </p:txBody>
      </p:sp>
      <p:sp>
        <p:nvSpPr>
          <p:cNvPr id="6" name="Slide Number Placeholder 5"/>
          <p:cNvSpPr>
            <a:spLocks noGrp="1"/>
          </p:cNvSpPr>
          <p:nvPr>
            <p:ph type="sldNum" sz="quarter" idx="12"/>
          </p:nvPr>
        </p:nvSpPr>
        <p:spPr/>
        <p:txBody>
          <a:bodyPr/>
          <a:lstStyle/>
          <a:p>
            <a:fld id="{D0225843-88EE-410E-BED0-8217FDE0A85F}" type="slidenum">
              <a:rPr lang="en-US" smtClean="0"/>
              <a:t>‹#›</a:t>
            </a:fld>
            <a:endParaRPr lang="en-US"/>
          </a:p>
        </p:txBody>
      </p:sp>
    </p:spTree>
    <p:extLst>
      <p:ext uri="{BB962C8B-B14F-4D97-AF65-F5344CB8AC3E}">
        <p14:creationId xmlns:p14="http://schemas.microsoft.com/office/powerpoint/2010/main" val="661810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3B99C5-E929-4B3D-87D9-7AB7DE1444CC}" type="datetime1">
              <a:rPr lang="en-US" smtClean="0"/>
              <a:t>06-Sep-18</a:t>
            </a:fld>
            <a:endParaRPr lang="en-US"/>
          </a:p>
        </p:txBody>
      </p:sp>
      <p:sp>
        <p:nvSpPr>
          <p:cNvPr id="6" name="Footer Placeholder 5"/>
          <p:cNvSpPr>
            <a:spLocks noGrp="1"/>
          </p:cNvSpPr>
          <p:nvPr>
            <p:ph type="ftr" sz="quarter" idx="11"/>
          </p:nvPr>
        </p:nvSpPr>
        <p:spPr/>
        <p:txBody>
          <a:bodyPr/>
          <a:lstStyle/>
          <a:p>
            <a:r>
              <a:rPr lang="en-US" smtClean="0"/>
              <a:t>[Votre Nom]</a:t>
            </a:r>
            <a:endParaRPr lang="en-US"/>
          </a:p>
        </p:txBody>
      </p:sp>
      <p:sp>
        <p:nvSpPr>
          <p:cNvPr id="7" name="Slide Number Placeholder 6"/>
          <p:cNvSpPr>
            <a:spLocks noGrp="1"/>
          </p:cNvSpPr>
          <p:nvPr>
            <p:ph type="sldNum" sz="quarter" idx="12"/>
          </p:nvPr>
        </p:nvSpPr>
        <p:spPr/>
        <p:txBody>
          <a:bodyPr/>
          <a:lstStyle/>
          <a:p>
            <a:fld id="{D0225843-88EE-410E-BED0-8217FDE0A85F}" type="slidenum">
              <a:rPr lang="en-US" smtClean="0"/>
              <a:t>‹#›</a:t>
            </a:fld>
            <a:endParaRPr lang="en-US"/>
          </a:p>
        </p:txBody>
      </p:sp>
    </p:spTree>
    <p:extLst>
      <p:ext uri="{BB962C8B-B14F-4D97-AF65-F5344CB8AC3E}">
        <p14:creationId xmlns:p14="http://schemas.microsoft.com/office/powerpoint/2010/main" val="23309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8200" y="1263050"/>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8200" y="257908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3476368"/>
            <a:ext cx="5157787" cy="27132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0612" y="2579088"/>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476367"/>
            <a:ext cx="5183188" cy="271329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D7FD7444-1CCC-4BDE-B2D9-72312E0ED4C9}" type="datetime1">
              <a:rPr lang="en-US" smtClean="0"/>
              <a:t>06-Sep-18</a:t>
            </a:fld>
            <a:endParaRPr lang="en-US"/>
          </a:p>
        </p:txBody>
      </p:sp>
      <p:sp>
        <p:nvSpPr>
          <p:cNvPr id="8" name="Footer Placeholder 7"/>
          <p:cNvSpPr>
            <a:spLocks noGrp="1"/>
          </p:cNvSpPr>
          <p:nvPr>
            <p:ph type="ftr" sz="quarter" idx="11"/>
          </p:nvPr>
        </p:nvSpPr>
        <p:spPr/>
        <p:txBody>
          <a:bodyPr/>
          <a:lstStyle/>
          <a:p>
            <a:r>
              <a:rPr lang="en-US" smtClean="0"/>
              <a:t>[Votre Nom]</a:t>
            </a:r>
            <a:endParaRPr lang="en-US"/>
          </a:p>
        </p:txBody>
      </p:sp>
      <p:sp>
        <p:nvSpPr>
          <p:cNvPr id="9" name="Slide Number Placeholder 8"/>
          <p:cNvSpPr>
            <a:spLocks noGrp="1"/>
          </p:cNvSpPr>
          <p:nvPr>
            <p:ph type="sldNum" sz="quarter" idx="12"/>
          </p:nvPr>
        </p:nvSpPr>
        <p:spPr/>
        <p:txBody>
          <a:bodyPr/>
          <a:lstStyle/>
          <a:p>
            <a:fld id="{D0225843-88EE-410E-BED0-8217FDE0A85F}" type="slidenum">
              <a:rPr lang="en-US" smtClean="0"/>
              <a:t>‹#›</a:t>
            </a:fld>
            <a:endParaRPr lang="en-US"/>
          </a:p>
        </p:txBody>
      </p:sp>
    </p:spTree>
    <p:extLst>
      <p:ext uri="{BB962C8B-B14F-4D97-AF65-F5344CB8AC3E}">
        <p14:creationId xmlns:p14="http://schemas.microsoft.com/office/powerpoint/2010/main" val="2374609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11B090-9835-487C-8C7A-9FA9843E757B}" type="datetime1">
              <a:rPr lang="en-US" smtClean="0"/>
              <a:t>06-Sep-18</a:t>
            </a:fld>
            <a:endParaRPr lang="en-US"/>
          </a:p>
        </p:txBody>
      </p:sp>
      <p:sp>
        <p:nvSpPr>
          <p:cNvPr id="4" name="Footer Placeholder 3"/>
          <p:cNvSpPr>
            <a:spLocks noGrp="1"/>
          </p:cNvSpPr>
          <p:nvPr>
            <p:ph type="ftr" sz="quarter" idx="11"/>
          </p:nvPr>
        </p:nvSpPr>
        <p:spPr/>
        <p:txBody>
          <a:bodyPr/>
          <a:lstStyle/>
          <a:p>
            <a:r>
              <a:rPr lang="en-US" smtClean="0"/>
              <a:t>[Votre Nom]</a:t>
            </a:r>
            <a:endParaRPr lang="en-US"/>
          </a:p>
        </p:txBody>
      </p:sp>
      <p:sp>
        <p:nvSpPr>
          <p:cNvPr id="5" name="Slide Number Placeholder 4"/>
          <p:cNvSpPr>
            <a:spLocks noGrp="1"/>
          </p:cNvSpPr>
          <p:nvPr>
            <p:ph type="sldNum" sz="quarter" idx="12"/>
          </p:nvPr>
        </p:nvSpPr>
        <p:spPr/>
        <p:txBody>
          <a:bodyPr/>
          <a:lstStyle/>
          <a:p>
            <a:fld id="{D0225843-88EE-410E-BED0-8217FDE0A85F}" type="slidenum">
              <a:rPr lang="en-US" smtClean="0"/>
              <a:t>‹#›</a:t>
            </a:fld>
            <a:endParaRPr lang="en-US"/>
          </a:p>
        </p:txBody>
      </p:sp>
    </p:spTree>
    <p:extLst>
      <p:ext uri="{BB962C8B-B14F-4D97-AF65-F5344CB8AC3E}">
        <p14:creationId xmlns:p14="http://schemas.microsoft.com/office/powerpoint/2010/main" val="7022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4C53E-C74B-4A40-AB1C-A49B04DB191C}" type="datetime1">
              <a:rPr lang="en-US" smtClean="0"/>
              <a:t>06-Sep-18</a:t>
            </a:fld>
            <a:endParaRPr lang="en-US"/>
          </a:p>
        </p:txBody>
      </p:sp>
      <p:sp>
        <p:nvSpPr>
          <p:cNvPr id="3" name="Footer Placeholder 2"/>
          <p:cNvSpPr>
            <a:spLocks noGrp="1"/>
          </p:cNvSpPr>
          <p:nvPr>
            <p:ph type="ftr" sz="quarter" idx="11"/>
          </p:nvPr>
        </p:nvSpPr>
        <p:spPr/>
        <p:txBody>
          <a:bodyPr/>
          <a:lstStyle/>
          <a:p>
            <a:r>
              <a:rPr lang="en-US" smtClean="0"/>
              <a:t>[Votre Nom]</a:t>
            </a:r>
            <a:endParaRPr lang="en-US"/>
          </a:p>
        </p:txBody>
      </p:sp>
      <p:sp>
        <p:nvSpPr>
          <p:cNvPr id="4" name="Slide Number Placeholder 3"/>
          <p:cNvSpPr>
            <a:spLocks noGrp="1"/>
          </p:cNvSpPr>
          <p:nvPr>
            <p:ph type="sldNum" sz="quarter" idx="12"/>
          </p:nvPr>
        </p:nvSpPr>
        <p:spPr/>
        <p:txBody>
          <a:bodyPr/>
          <a:lstStyle/>
          <a:p>
            <a:fld id="{D0225843-88EE-410E-BED0-8217FDE0A85F}" type="slidenum">
              <a:rPr lang="en-US" smtClean="0"/>
              <a:t>‹#›</a:t>
            </a:fld>
            <a:endParaRPr lang="en-US"/>
          </a:p>
        </p:txBody>
      </p:sp>
    </p:spTree>
    <p:extLst>
      <p:ext uri="{BB962C8B-B14F-4D97-AF65-F5344CB8AC3E}">
        <p14:creationId xmlns:p14="http://schemas.microsoft.com/office/powerpoint/2010/main" val="344566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62680"/>
            <a:ext cx="3932237" cy="1556952"/>
          </a:xfrm>
        </p:spPr>
        <p:txBody>
          <a:bodyPr anchor="b"/>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5183188" y="1062680"/>
            <a:ext cx="6172200" cy="47983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743200"/>
            <a:ext cx="3932237" cy="31257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4B43BE1A-7981-4C61-A03D-50E50D5F884E}" type="datetime1">
              <a:rPr lang="en-US" smtClean="0"/>
              <a:t>06-Sep-18</a:t>
            </a:fld>
            <a:endParaRPr lang="en-US"/>
          </a:p>
        </p:txBody>
      </p:sp>
      <p:sp>
        <p:nvSpPr>
          <p:cNvPr id="6" name="Footer Placeholder 5"/>
          <p:cNvSpPr>
            <a:spLocks noGrp="1"/>
          </p:cNvSpPr>
          <p:nvPr>
            <p:ph type="ftr" sz="quarter" idx="11"/>
          </p:nvPr>
        </p:nvSpPr>
        <p:spPr/>
        <p:txBody>
          <a:bodyPr/>
          <a:lstStyle/>
          <a:p>
            <a:r>
              <a:rPr lang="en-US" smtClean="0"/>
              <a:t>[Votre Nom]</a:t>
            </a:r>
            <a:endParaRPr lang="en-US"/>
          </a:p>
        </p:txBody>
      </p:sp>
      <p:sp>
        <p:nvSpPr>
          <p:cNvPr id="7" name="Slide Number Placeholder 6"/>
          <p:cNvSpPr>
            <a:spLocks noGrp="1"/>
          </p:cNvSpPr>
          <p:nvPr>
            <p:ph type="sldNum" sz="quarter" idx="12"/>
          </p:nvPr>
        </p:nvSpPr>
        <p:spPr/>
        <p:txBody>
          <a:bodyPr/>
          <a:lstStyle/>
          <a:p>
            <a:fld id="{D0225843-88EE-410E-BED0-8217FDE0A85F}" type="slidenum">
              <a:rPr lang="en-US" smtClean="0"/>
              <a:t>‹#›</a:t>
            </a:fld>
            <a:endParaRPr lang="en-US"/>
          </a:p>
        </p:txBody>
      </p:sp>
    </p:spTree>
    <p:extLst>
      <p:ext uri="{BB962C8B-B14F-4D97-AF65-F5344CB8AC3E}">
        <p14:creationId xmlns:p14="http://schemas.microsoft.com/office/powerpoint/2010/main" val="3099736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95631"/>
            <a:ext cx="3932237" cy="1598141"/>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1095631"/>
            <a:ext cx="6172200" cy="47654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776150"/>
            <a:ext cx="3932237" cy="30928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2601B8BB-CBBA-4B93-AC79-01479ACAD68A}" type="datetime1">
              <a:rPr lang="en-US" smtClean="0"/>
              <a:t>06-Sep-18</a:t>
            </a:fld>
            <a:endParaRPr lang="en-US"/>
          </a:p>
        </p:txBody>
      </p:sp>
      <p:sp>
        <p:nvSpPr>
          <p:cNvPr id="6" name="Footer Placeholder 5"/>
          <p:cNvSpPr>
            <a:spLocks noGrp="1"/>
          </p:cNvSpPr>
          <p:nvPr>
            <p:ph type="ftr" sz="quarter" idx="11"/>
          </p:nvPr>
        </p:nvSpPr>
        <p:spPr/>
        <p:txBody>
          <a:bodyPr/>
          <a:lstStyle/>
          <a:p>
            <a:r>
              <a:rPr lang="en-US" smtClean="0"/>
              <a:t>[Votre Nom]</a:t>
            </a:r>
            <a:endParaRPr lang="en-US"/>
          </a:p>
        </p:txBody>
      </p:sp>
      <p:sp>
        <p:nvSpPr>
          <p:cNvPr id="7" name="Slide Number Placeholder 6"/>
          <p:cNvSpPr>
            <a:spLocks noGrp="1"/>
          </p:cNvSpPr>
          <p:nvPr>
            <p:ph type="sldNum" sz="quarter" idx="12"/>
          </p:nvPr>
        </p:nvSpPr>
        <p:spPr/>
        <p:txBody>
          <a:bodyPr/>
          <a:lstStyle/>
          <a:p>
            <a:fld id="{D0225843-88EE-410E-BED0-8217FDE0A85F}" type="slidenum">
              <a:rPr lang="en-US" smtClean="0"/>
              <a:t>‹#›</a:t>
            </a:fld>
            <a:endParaRPr lang="en-US"/>
          </a:p>
        </p:txBody>
      </p:sp>
    </p:spTree>
    <p:extLst>
      <p:ext uri="{BB962C8B-B14F-4D97-AF65-F5344CB8AC3E}">
        <p14:creationId xmlns:p14="http://schemas.microsoft.com/office/powerpoint/2010/main" val="2686874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170009"/>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2627869"/>
            <a:ext cx="10515600" cy="354909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8D65CE-54BF-421F-9F6E-E42ED5E950D9}" type="datetime1">
              <a:rPr lang="en-US" smtClean="0"/>
              <a:t>06-Sep-18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a:t>
            </a:r>
            <a:r>
              <a:rPr lang="en-US" dirty="0" err="1" smtClean="0"/>
              <a:t>Votre</a:t>
            </a:r>
            <a:r>
              <a:rPr lang="en-US" dirty="0" smtClean="0"/>
              <a:t> Nom]</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25843-88EE-410E-BED0-8217FDE0A85F}"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3179064" cy="1066800"/>
          </a:xfrm>
          <a:prstGeom prst="rect">
            <a:avLst/>
          </a:prstGeom>
        </p:spPr>
      </p:pic>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474449" y="511135"/>
            <a:ext cx="2879351" cy="555665"/>
          </a:xfrm>
          <a:prstGeom prst="rect">
            <a:avLst/>
          </a:prstGeom>
        </p:spPr>
      </p:pic>
    </p:spTree>
    <p:extLst>
      <p:ext uri="{BB962C8B-B14F-4D97-AF65-F5344CB8AC3E}">
        <p14:creationId xmlns:p14="http://schemas.microsoft.com/office/powerpoint/2010/main" val="291315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
            </a:r>
            <a:r>
              <a:rPr lang="en-US" dirty="0" err="1" smtClean="0"/>
              <a:t>Titre</a:t>
            </a:r>
            <a:r>
              <a:rPr lang="en-US" dirty="0" smtClean="0"/>
              <a:t> de la </a:t>
            </a:r>
            <a:r>
              <a:rPr lang="en-US" dirty="0" err="1" smtClean="0"/>
              <a:t>thèse</a:t>
            </a:r>
            <a:r>
              <a:rPr lang="en-US" dirty="0" smtClean="0"/>
              <a:t>]</a:t>
            </a:r>
            <a:endParaRPr lang="en-US" dirty="0"/>
          </a:p>
        </p:txBody>
      </p:sp>
      <p:sp>
        <p:nvSpPr>
          <p:cNvPr id="3" name="Subtitle 2"/>
          <p:cNvSpPr>
            <a:spLocks noGrp="1"/>
          </p:cNvSpPr>
          <p:nvPr>
            <p:ph type="subTitle" idx="1"/>
          </p:nvPr>
        </p:nvSpPr>
        <p:spPr>
          <a:xfrm>
            <a:off x="1524000" y="3602037"/>
            <a:ext cx="9144000" cy="2998267"/>
          </a:xfrm>
        </p:spPr>
        <p:txBody>
          <a:bodyPr>
            <a:normAutofit fontScale="92500" lnSpcReduction="20000"/>
          </a:bodyPr>
          <a:lstStyle/>
          <a:p>
            <a:r>
              <a:rPr lang="en-US" sz="3500" dirty="0" err="1" smtClean="0"/>
              <a:t>Projet</a:t>
            </a:r>
            <a:r>
              <a:rPr lang="en-US" sz="3500" dirty="0" smtClean="0"/>
              <a:t> de </a:t>
            </a:r>
            <a:r>
              <a:rPr lang="en-US" sz="3500" dirty="0" err="1"/>
              <a:t>t</a:t>
            </a:r>
            <a:r>
              <a:rPr lang="en-US" sz="3500" dirty="0" err="1" smtClean="0"/>
              <a:t>hèse</a:t>
            </a:r>
            <a:endParaRPr lang="en-US" sz="3500" dirty="0" smtClean="0"/>
          </a:p>
          <a:p>
            <a:endParaRPr lang="en-US" dirty="0" smtClean="0"/>
          </a:p>
          <a:p>
            <a:endParaRPr lang="en-US" dirty="0"/>
          </a:p>
          <a:p>
            <a:r>
              <a:rPr lang="en-US" dirty="0" err="1" smtClean="0"/>
              <a:t>Présenté</a:t>
            </a:r>
            <a:r>
              <a:rPr lang="en-US" dirty="0" smtClean="0"/>
              <a:t> </a:t>
            </a:r>
            <a:r>
              <a:rPr lang="en-US" dirty="0" err="1" smtClean="0"/>
              <a:t>devant</a:t>
            </a:r>
            <a:r>
              <a:rPr lang="en-US" dirty="0" smtClean="0"/>
              <a:t> le jury </a:t>
            </a:r>
            <a:r>
              <a:rPr lang="en-US" dirty="0" err="1" smtClean="0"/>
              <a:t>formé</a:t>
            </a:r>
            <a:r>
              <a:rPr lang="en-US" dirty="0" smtClean="0"/>
              <a:t> de:</a:t>
            </a:r>
          </a:p>
          <a:p>
            <a:r>
              <a:rPr lang="en-US" dirty="0" smtClean="0"/>
              <a:t>[</a:t>
            </a:r>
            <a:r>
              <a:rPr lang="en-US" dirty="0" smtClean="0"/>
              <a:t>Nom 1]</a:t>
            </a:r>
          </a:p>
          <a:p>
            <a:r>
              <a:rPr lang="en-US" dirty="0" smtClean="0"/>
              <a:t>[Nom 2]</a:t>
            </a:r>
          </a:p>
          <a:p>
            <a:r>
              <a:rPr lang="en-US" dirty="0" smtClean="0"/>
              <a:t>[Nom 3]</a:t>
            </a:r>
          </a:p>
          <a:p>
            <a:r>
              <a:rPr lang="en-US" dirty="0" smtClean="0"/>
              <a:t>[Nom 4]</a:t>
            </a:r>
            <a:endParaRPr lang="en-US" dirty="0"/>
          </a:p>
        </p:txBody>
      </p:sp>
    </p:spTree>
    <p:extLst>
      <p:ext uri="{BB962C8B-B14F-4D97-AF65-F5344CB8AC3E}">
        <p14:creationId xmlns:p14="http://schemas.microsoft.com/office/powerpoint/2010/main" val="2371924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Choix</a:t>
            </a:r>
            <a:r>
              <a:rPr lang="en-US" dirty="0" smtClean="0"/>
              <a:t> du </a:t>
            </a:r>
            <a:r>
              <a:rPr lang="en-US" dirty="0" err="1" smtClean="0"/>
              <a:t>sujet</a:t>
            </a:r>
            <a:endParaRPr lang="en-US" dirty="0"/>
          </a:p>
        </p:txBody>
      </p:sp>
      <p:sp>
        <p:nvSpPr>
          <p:cNvPr id="3" name="Content Placeholder 2"/>
          <p:cNvSpPr>
            <a:spLocks noGrp="1"/>
          </p:cNvSpPr>
          <p:nvPr>
            <p:ph idx="1"/>
          </p:nvPr>
        </p:nvSpPr>
        <p:spPr/>
        <p:txBody>
          <a:bodyPr/>
          <a:lstStyle/>
          <a:p>
            <a:r>
              <a:rPr lang="en-US" i="1" dirty="0" err="1"/>
              <a:t>Qu’est</a:t>
            </a:r>
            <a:r>
              <a:rPr lang="en-US" i="1" dirty="0"/>
              <a:t> </a:t>
            </a:r>
            <a:r>
              <a:rPr lang="en-US" i="1" dirty="0" err="1"/>
              <a:t>ce</a:t>
            </a:r>
            <a:r>
              <a:rPr lang="en-US" i="1" dirty="0"/>
              <a:t> qui </a:t>
            </a:r>
            <a:r>
              <a:rPr lang="en-US" i="1" dirty="0" err="1"/>
              <a:t>vous</a:t>
            </a:r>
            <a:r>
              <a:rPr lang="en-US" i="1" dirty="0"/>
              <a:t> a </a:t>
            </a:r>
            <a:r>
              <a:rPr lang="en-US" i="1" dirty="0" err="1" smtClean="0"/>
              <a:t>incité</a:t>
            </a:r>
            <a:r>
              <a:rPr lang="en-US" i="1" dirty="0" smtClean="0"/>
              <a:t> </a:t>
            </a:r>
            <a:r>
              <a:rPr lang="en-US" i="1" dirty="0"/>
              <a:t>à </a:t>
            </a:r>
            <a:r>
              <a:rPr lang="en-US" i="1" dirty="0" err="1"/>
              <a:t>choisir</a:t>
            </a:r>
            <a:r>
              <a:rPr lang="en-US" i="1" dirty="0"/>
              <a:t> </a:t>
            </a:r>
            <a:r>
              <a:rPr lang="en-US" i="1" dirty="0" err="1"/>
              <a:t>ce</a:t>
            </a:r>
            <a:r>
              <a:rPr lang="en-US" i="1" dirty="0"/>
              <a:t> </a:t>
            </a:r>
            <a:r>
              <a:rPr lang="en-US" i="1" dirty="0" err="1"/>
              <a:t>sujet</a:t>
            </a:r>
            <a:r>
              <a:rPr lang="en-US" i="1" dirty="0"/>
              <a:t>?</a:t>
            </a:r>
          </a:p>
          <a:p>
            <a:r>
              <a:rPr lang="en-US" i="1" dirty="0" err="1" smtClean="0"/>
              <a:t>Parler</a:t>
            </a:r>
            <a:r>
              <a:rPr lang="en-US" i="1" dirty="0" smtClean="0"/>
              <a:t> </a:t>
            </a:r>
            <a:r>
              <a:rPr lang="en-US" i="1" dirty="0" smtClean="0"/>
              <a:t>du </a:t>
            </a:r>
            <a:r>
              <a:rPr lang="en-US" i="1" dirty="0" err="1" smtClean="0"/>
              <a:t>contexte</a:t>
            </a:r>
            <a:r>
              <a:rPr lang="en-US" i="1" dirty="0" smtClean="0"/>
              <a:t> social, </a:t>
            </a:r>
            <a:r>
              <a:rPr lang="en-US" i="1" dirty="0" err="1" smtClean="0"/>
              <a:t>politique</a:t>
            </a:r>
            <a:r>
              <a:rPr lang="en-US" i="1" dirty="0" smtClean="0"/>
              <a:t>, </a:t>
            </a:r>
            <a:r>
              <a:rPr lang="en-US" i="1" dirty="0" err="1" smtClean="0"/>
              <a:t>économique</a:t>
            </a:r>
            <a:r>
              <a:rPr lang="en-US" i="1" dirty="0" smtClean="0"/>
              <a:t>, </a:t>
            </a:r>
            <a:r>
              <a:rPr lang="en-US" i="1" dirty="0" err="1" smtClean="0"/>
              <a:t>technologique</a:t>
            </a:r>
            <a:r>
              <a:rPr lang="en-US" i="1" dirty="0" smtClean="0"/>
              <a:t> qui </a:t>
            </a:r>
            <a:r>
              <a:rPr lang="en-US" i="1" dirty="0" err="1" smtClean="0"/>
              <a:t>introduit</a:t>
            </a:r>
            <a:r>
              <a:rPr lang="en-US" i="1" dirty="0" smtClean="0"/>
              <a:t> la </a:t>
            </a:r>
            <a:r>
              <a:rPr lang="en-US" i="1" dirty="0" err="1" smtClean="0"/>
              <a:t>problématique</a:t>
            </a:r>
            <a:endParaRPr lang="en-US" i="1" dirty="0" smtClean="0"/>
          </a:p>
          <a:p>
            <a:r>
              <a:rPr lang="en-US" i="1" dirty="0" err="1" smtClean="0"/>
              <a:t>Introduire</a:t>
            </a:r>
            <a:r>
              <a:rPr lang="en-US" i="1" dirty="0" smtClean="0"/>
              <a:t> les </a:t>
            </a:r>
            <a:r>
              <a:rPr lang="en-US" i="1" dirty="0" smtClean="0"/>
              <a:t>concepts </a:t>
            </a:r>
            <a:r>
              <a:rPr lang="en-US" i="1" dirty="0" smtClean="0"/>
              <a:t>techniques et </a:t>
            </a:r>
            <a:r>
              <a:rPr lang="en-US" i="1" dirty="0" err="1" smtClean="0"/>
              <a:t>théoriques</a:t>
            </a:r>
            <a:endParaRPr lang="en-US" i="1" dirty="0" smtClean="0"/>
          </a:p>
          <a:p>
            <a:r>
              <a:rPr lang="en-US" i="1" dirty="0" smtClean="0"/>
              <a:t>Donner des </a:t>
            </a:r>
            <a:r>
              <a:rPr lang="en-US" i="1" dirty="0" err="1" smtClean="0"/>
              <a:t>chiffres</a:t>
            </a:r>
            <a:r>
              <a:rPr lang="en-US" i="1" dirty="0" smtClean="0"/>
              <a:t> </a:t>
            </a:r>
            <a:r>
              <a:rPr lang="en-US" i="1" dirty="0" err="1" smtClean="0"/>
              <a:t>statistiques</a:t>
            </a:r>
            <a:r>
              <a:rPr lang="en-US" i="1" dirty="0" smtClean="0"/>
              <a:t> </a:t>
            </a:r>
            <a:r>
              <a:rPr lang="en-US" i="1" dirty="0" err="1" smtClean="0"/>
              <a:t>ou</a:t>
            </a:r>
            <a:r>
              <a:rPr lang="en-US" i="1" dirty="0" smtClean="0"/>
              <a:t> des dates-</a:t>
            </a:r>
            <a:r>
              <a:rPr lang="en-US" i="1" dirty="0" err="1" smtClean="0"/>
              <a:t>clé</a:t>
            </a:r>
            <a:endParaRPr lang="en-US" i="1" dirty="0"/>
          </a:p>
        </p:txBody>
      </p:sp>
      <p:sp>
        <p:nvSpPr>
          <p:cNvPr id="4" name="Date Placeholder 3"/>
          <p:cNvSpPr>
            <a:spLocks noGrp="1"/>
          </p:cNvSpPr>
          <p:nvPr>
            <p:ph type="dt" sz="half" idx="10"/>
          </p:nvPr>
        </p:nvSpPr>
        <p:spPr/>
        <p:txBody>
          <a:bodyPr/>
          <a:lstStyle/>
          <a:p>
            <a:fld id="{3A48608C-8FDB-4C1E-8CB0-E6CC6A24AF20}" type="datetime1">
              <a:rPr lang="en-US" smtClean="0"/>
              <a:t>06-Sep-18</a:t>
            </a:fld>
            <a:endParaRPr lang="en-US"/>
          </a:p>
        </p:txBody>
      </p:sp>
      <p:sp>
        <p:nvSpPr>
          <p:cNvPr id="5" name="Footer Placeholder 4"/>
          <p:cNvSpPr>
            <a:spLocks noGrp="1"/>
          </p:cNvSpPr>
          <p:nvPr>
            <p:ph type="ftr" sz="quarter" idx="11"/>
          </p:nvPr>
        </p:nvSpPr>
        <p:spPr/>
        <p:txBody>
          <a:bodyPr/>
          <a:lstStyle/>
          <a:p>
            <a:r>
              <a:rPr lang="en-US" smtClean="0"/>
              <a:t>[Votre Nom]</a:t>
            </a:r>
            <a:endParaRPr lang="en-US"/>
          </a:p>
        </p:txBody>
      </p:sp>
      <p:sp>
        <p:nvSpPr>
          <p:cNvPr id="6" name="Slide Number Placeholder 5"/>
          <p:cNvSpPr>
            <a:spLocks noGrp="1"/>
          </p:cNvSpPr>
          <p:nvPr>
            <p:ph type="sldNum" sz="quarter" idx="12"/>
          </p:nvPr>
        </p:nvSpPr>
        <p:spPr/>
        <p:txBody>
          <a:bodyPr/>
          <a:lstStyle/>
          <a:p>
            <a:fld id="{D0225843-88EE-410E-BED0-8217FDE0A85F}" type="slidenum">
              <a:rPr lang="en-US" smtClean="0"/>
              <a:t>2</a:t>
            </a:fld>
            <a:endParaRPr lang="en-US"/>
          </a:p>
        </p:txBody>
      </p:sp>
    </p:spTree>
    <p:extLst>
      <p:ext uri="{BB962C8B-B14F-4D97-AF65-F5344CB8AC3E}">
        <p14:creationId xmlns:p14="http://schemas.microsoft.com/office/powerpoint/2010/main" val="3791438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Problématique</a:t>
            </a:r>
            <a:endParaRPr lang="en-US" dirty="0"/>
          </a:p>
        </p:txBody>
      </p:sp>
      <p:sp>
        <p:nvSpPr>
          <p:cNvPr id="3" name="Content Placeholder 2"/>
          <p:cNvSpPr>
            <a:spLocks noGrp="1"/>
          </p:cNvSpPr>
          <p:nvPr>
            <p:ph idx="1"/>
          </p:nvPr>
        </p:nvSpPr>
        <p:spPr/>
        <p:txBody>
          <a:bodyPr>
            <a:normAutofit/>
          </a:bodyPr>
          <a:lstStyle/>
          <a:p>
            <a:r>
              <a:rPr lang="fr-FR" dirty="0" smtClean="0"/>
              <a:t>Toute </a:t>
            </a:r>
            <a:r>
              <a:rPr lang="fr-FR" dirty="0" smtClean="0"/>
              <a:t>recherche doit d’abord partir d’une problématique, c’est-à-dire de ce que nous voulons savoir d’un phénomène:</a:t>
            </a:r>
          </a:p>
          <a:p>
            <a:pPr lvl="1"/>
            <a:r>
              <a:rPr lang="fr-FR" dirty="0" smtClean="0"/>
              <a:t>Pourquoi tel fait s’est-il produit?</a:t>
            </a:r>
          </a:p>
          <a:p>
            <a:pPr lvl="1"/>
            <a:r>
              <a:rPr lang="fr-FR" dirty="0" smtClean="0"/>
              <a:t>Comment expliquer telle situation?</a:t>
            </a:r>
          </a:p>
          <a:p>
            <a:r>
              <a:rPr lang="fr-FR" dirty="0" smtClean="0"/>
              <a:t>Donc, vous posez la problématique sous forme </a:t>
            </a:r>
            <a:r>
              <a:rPr lang="fr-FR" dirty="0" smtClean="0"/>
              <a:t>d’une question relative </a:t>
            </a:r>
            <a:r>
              <a:rPr lang="fr-FR" dirty="0" smtClean="0"/>
              <a:t>à votre sujet.</a:t>
            </a:r>
            <a:endParaRPr lang="en-US" dirty="0"/>
          </a:p>
        </p:txBody>
      </p:sp>
      <p:sp>
        <p:nvSpPr>
          <p:cNvPr id="4" name="Date Placeholder 3"/>
          <p:cNvSpPr>
            <a:spLocks noGrp="1"/>
          </p:cNvSpPr>
          <p:nvPr>
            <p:ph type="dt" sz="half" idx="10"/>
          </p:nvPr>
        </p:nvSpPr>
        <p:spPr/>
        <p:txBody>
          <a:bodyPr/>
          <a:lstStyle/>
          <a:p>
            <a:fld id="{3A48608C-8FDB-4C1E-8CB0-E6CC6A24AF20}" type="datetime1">
              <a:rPr lang="en-US" smtClean="0"/>
              <a:t>06-Sep-18</a:t>
            </a:fld>
            <a:endParaRPr lang="en-US"/>
          </a:p>
        </p:txBody>
      </p:sp>
      <p:sp>
        <p:nvSpPr>
          <p:cNvPr id="5" name="Footer Placeholder 4"/>
          <p:cNvSpPr>
            <a:spLocks noGrp="1"/>
          </p:cNvSpPr>
          <p:nvPr>
            <p:ph type="ftr" sz="quarter" idx="11"/>
          </p:nvPr>
        </p:nvSpPr>
        <p:spPr/>
        <p:txBody>
          <a:bodyPr/>
          <a:lstStyle/>
          <a:p>
            <a:r>
              <a:rPr lang="en-US" smtClean="0"/>
              <a:t>[Votre Nom]</a:t>
            </a:r>
            <a:endParaRPr lang="en-US"/>
          </a:p>
        </p:txBody>
      </p:sp>
      <p:sp>
        <p:nvSpPr>
          <p:cNvPr id="6" name="Slide Number Placeholder 5"/>
          <p:cNvSpPr>
            <a:spLocks noGrp="1"/>
          </p:cNvSpPr>
          <p:nvPr>
            <p:ph type="sldNum" sz="quarter" idx="12"/>
          </p:nvPr>
        </p:nvSpPr>
        <p:spPr/>
        <p:txBody>
          <a:bodyPr/>
          <a:lstStyle/>
          <a:p>
            <a:fld id="{D0225843-88EE-410E-BED0-8217FDE0A85F}" type="slidenum">
              <a:rPr lang="en-US" smtClean="0"/>
              <a:t>3</a:t>
            </a:fld>
            <a:endParaRPr lang="en-US"/>
          </a:p>
        </p:txBody>
      </p:sp>
    </p:spTree>
    <p:extLst>
      <p:ext uri="{BB962C8B-B14F-4D97-AF65-F5344CB8AC3E}">
        <p14:creationId xmlns:p14="http://schemas.microsoft.com/office/powerpoint/2010/main" val="4154474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Hypothèses</a:t>
            </a:r>
            <a:r>
              <a:rPr lang="en-US" dirty="0" smtClean="0"/>
              <a:t> </a:t>
            </a:r>
            <a:r>
              <a:rPr lang="en-US" dirty="0" smtClean="0"/>
              <a:t>(slide </a:t>
            </a:r>
            <a:r>
              <a:rPr lang="en-US" dirty="0" err="1" smtClean="0"/>
              <a:t>facultatif</a:t>
            </a:r>
            <a:r>
              <a:rPr lang="en-US" dirty="0" smtClean="0"/>
              <a:t>)</a:t>
            </a:r>
            <a:endParaRPr lang="en-US" dirty="0"/>
          </a:p>
        </p:txBody>
      </p:sp>
      <p:sp>
        <p:nvSpPr>
          <p:cNvPr id="3" name="Content Placeholder 2"/>
          <p:cNvSpPr>
            <a:spLocks noGrp="1"/>
          </p:cNvSpPr>
          <p:nvPr>
            <p:ph idx="1"/>
          </p:nvPr>
        </p:nvSpPr>
        <p:spPr/>
        <p:txBody>
          <a:bodyPr/>
          <a:lstStyle/>
          <a:p>
            <a:r>
              <a:rPr lang="en-US" dirty="0" smtClean="0"/>
              <a:t>A quoi </a:t>
            </a:r>
            <a:r>
              <a:rPr lang="en-US" dirty="0" err="1" smtClean="0"/>
              <a:t>vous</a:t>
            </a:r>
            <a:r>
              <a:rPr lang="en-US" dirty="0" smtClean="0"/>
              <a:t> </a:t>
            </a:r>
            <a:r>
              <a:rPr lang="en-US" dirty="0" err="1" smtClean="0"/>
              <a:t>attendez-vous</a:t>
            </a:r>
            <a:r>
              <a:rPr lang="en-US" dirty="0" smtClean="0"/>
              <a:t>?</a:t>
            </a:r>
          </a:p>
          <a:p>
            <a:r>
              <a:rPr lang="en-US" dirty="0" err="1" smtClean="0"/>
              <a:t>Présenter</a:t>
            </a:r>
            <a:r>
              <a:rPr lang="en-US" dirty="0" smtClean="0"/>
              <a:t> les </a:t>
            </a:r>
            <a:r>
              <a:rPr lang="en-US" dirty="0" err="1" smtClean="0"/>
              <a:t>hypothèses</a:t>
            </a:r>
            <a:r>
              <a:rPr lang="en-US" dirty="0" smtClean="0"/>
              <a:t> sous la </a:t>
            </a:r>
            <a:r>
              <a:rPr lang="en-US" dirty="0" err="1" smtClean="0"/>
              <a:t>forme</a:t>
            </a:r>
            <a:r>
              <a:rPr lang="en-US" dirty="0" smtClean="0"/>
              <a:t>:</a:t>
            </a:r>
          </a:p>
          <a:p>
            <a:pPr lvl="1"/>
            <a:r>
              <a:rPr lang="en-US" dirty="0" smtClean="0"/>
              <a:t>H1: </a:t>
            </a:r>
            <a:r>
              <a:rPr lang="en-US" dirty="0" smtClean="0"/>
              <a:t>Les </a:t>
            </a:r>
            <a:r>
              <a:rPr lang="en-US" dirty="0" err="1" smtClean="0"/>
              <a:t>utilisateurs</a:t>
            </a:r>
            <a:r>
              <a:rPr lang="en-US" dirty="0" smtClean="0"/>
              <a:t> ne </a:t>
            </a:r>
            <a:r>
              <a:rPr lang="en-US" dirty="0" err="1" smtClean="0"/>
              <a:t>vérifient</a:t>
            </a:r>
            <a:r>
              <a:rPr lang="en-US" dirty="0" smtClean="0"/>
              <a:t> pas la </a:t>
            </a:r>
            <a:r>
              <a:rPr lang="en-US" dirty="0" err="1" smtClean="0"/>
              <a:t>véracité</a:t>
            </a:r>
            <a:r>
              <a:rPr lang="en-US" dirty="0" smtClean="0"/>
              <a:t> de </a:t>
            </a:r>
            <a:r>
              <a:rPr lang="en-US" dirty="0" err="1" smtClean="0"/>
              <a:t>l’information</a:t>
            </a:r>
            <a:r>
              <a:rPr lang="en-US" dirty="0" smtClean="0"/>
              <a:t> </a:t>
            </a:r>
            <a:r>
              <a:rPr lang="en-US" dirty="0" err="1" smtClean="0"/>
              <a:t>lorsqu’elle</a:t>
            </a:r>
            <a:r>
              <a:rPr lang="en-US" dirty="0" smtClean="0"/>
              <a:t> est </a:t>
            </a:r>
            <a:r>
              <a:rPr lang="en-US" dirty="0" err="1" smtClean="0"/>
              <a:t>partagée</a:t>
            </a:r>
            <a:r>
              <a:rPr lang="en-US" dirty="0" smtClean="0"/>
              <a:t> par un </a:t>
            </a:r>
            <a:r>
              <a:rPr lang="en-US" dirty="0" err="1" smtClean="0"/>
              <a:t>membre</a:t>
            </a:r>
            <a:r>
              <a:rPr lang="en-US" dirty="0" smtClean="0"/>
              <a:t> de </a:t>
            </a:r>
            <a:r>
              <a:rPr lang="en-US" dirty="0" err="1" smtClean="0"/>
              <a:t>leur</a:t>
            </a:r>
            <a:r>
              <a:rPr lang="en-US" dirty="0" smtClean="0"/>
              <a:t> </a:t>
            </a:r>
            <a:r>
              <a:rPr lang="en-US" dirty="0" err="1" smtClean="0"/>
              <a:t>famille</a:t>
            </a:r>
            <a:endParaRPr lang="en-US" dirty="0" smtClean="0"/>
          </a:p>
          <a:p>
            <a:pPr lvl="1"/>
            <a:r>
              <a:rPr lang="en-US" dirty="0" smtClean="0"/>
              <a:t>H2: </a:t>
            </a:r>
            <a:r>
              <a:rPr lang="en-US" dirty="0" smtClean="0"/>
              <a:t>…</a:t>
            </a:r>
          </a:p>
          <a:p>
            <a:pPr lvl="1"/>
            <a:r>
              <a:rPr lang="en-US" dirty="0" smtClean="0"/>
              <a:t>H3: …</a:t>
            </a:r>
            <a:endParaRPr lang="en-US" dirty="0" smtClean="0"/>
          </a:p>
          <a:p>
            <a:r>
              <a:rPr lang="en-US" dirty="0" err="1" smtClean="0"/>
              <a:t>Rappellez-vous</a:t>
            </a:r>
            <a:r>
              <a:rPr lang="en-US" dirty="0" smtClean="0"/>
              <a:t> que </a:t>
            </a:r>
            <a:r>
              <a:rPr lang="en-US" dirty="0" err="1" smtClean="0"/>
              <a:t>ce</a:t>
            </a:r>
            <a:r>
              <a:rPr lang="en-US" dirty="0" smtClean="0"/>
              <a:t> </a:t>
            </a:r>
            <a:r>
              <a:rPr lang="en-US" dirty="0" err="1" smtClean="0"/>
              <a:t>sont</a:t>
            </a:r>
            <a:r>
              <a:rPr lang="en-US" dirty="0" smtClean="0"/>
              <a:t> des </a:t>
            </a:r>
            <a:r>
              <a:rPr lang="en-US" dirty="0" err="1" smtClean="0"/>
              <a:t>hypothèses</a:t>
            </a:r>
            <a:r>
              <a:rPr lang="en-US" dirty="0" smtClean="0"/>
              <a:t> </a:t>
            </a:r>
            <a:r>
              <a:rPr lang="en-US" u="sng" dirty="0" smtClean="0"/>
              <a:t>à </a:t>
            </a:r>
            <a:r>
              <a:rPr lang="en-US" u="sng" dirty="0" err="1" smtClean="0"/>
              <a:t>prouver</a:t>
            </a:r>
            <a:r>
              <a:rPr lang="en-US" dirty="0" smtClean="0"/>
              <a:t> et que, </a:t>
            </a:r>
            <a:r>
              <a:rPr lang="en-US" dirty="0" err="1" smtClean="0"/>
              <a:t>donc</a:t>
            </a:r>
            <a:r>
              <a:rPr lang="en-US" dirty="0" smtClean="0"/>
              <a:t>, </a:t>
            </a:r>
            <a:r>
              <a:rPr lang="en-US" dirty="0" err="1" smtClean="0"/>
              <a:t>ce</a:t>
            </a:r>
            <a:r>
              <a:rPr lang="en-US" dirty="0" smtClean="0"/>
              <a:t> que </a:t>
            </a:r>
            <a:r>
              <a:rPr lang="en-US" dirty="0" err="1" smtClean="0"/>
              <a:t>vous</a:t>
            </a:r>
            <a:r>
              <a:rPr lang="en-US" dirty="0" smtClean="0"/>
              <a:t> </a:t>
            </a:r>
            <a:r>
              <a:rPr lang="en-US" dirty="0" err="1" smtClean="0"/>
              <a:t>pensez</a:t>
            </a:r>
            <a:r>
              <a:rPr lang="en-US" dirty="0" smtClean="0"/>
              <a:t> </a:t>
            </a:r>
            <a:r>
              <a:rPr lang="en-US" dirty="0" err="1" smtClean="0"/>
              <a:t>n’est</a:t>
            </a:r>
            <a:r>
              <a:rPr lang="en-US" dirty="0"/>
              <a:t> </a:t>
            </a:r>
            <a:r>
              <a:rPr lang="en-US" dirty="0" smtClean="0"/>
              <a:t>pas pour le moment </a:t>
            </a:r>
            <a:r>
              <a:rPr lang="en-US" dirty="0" err="1" smtClean="0"/>
              <a:t>une</a:t>
            </a:r>
            <a:r>
              <a:rPr lang="en-US" dirty="0" smtClean="0"/>
              <a:t> </a:t>
            </a:r>
            <a:r>
              <a:rPr lang="en-US" dirty="0" err="1" smtClean="0"/>
              <a:t>vérité</a:t>
            </a:r>
            <a:r>
              <a:rPr lang="en-US" dirty="0" smtClean="0"/>
              <a:t> </a:t>
            </a:r>
            <a:endParaRPr lang="en-US" dirty="0"/>
          </a:p>
        </p:txBody>
      </p:sp>
      <p:sp>
        <p:nvSpPr>
          <p:cNvPr id="4" name="Date Placeholder 3"/>
          <p:cNvSpPr>
            <a:spLocks noGrp="1"/>
          </p:cNvSpPr>
          <p:nvPr>
            <p:ph type="dt" sz="half" idx="10"/>
          </p:nvPr>
        </p:nvSpPr>
        <p:spPr/>
        <p:txBody>
          <a:bodyPr/>
          <a:lstStyle/>
          <a:p>
            <a:fld id="{3A48608C-8FDB-4C1E-8CB0-E6CC6A24AF20}" type="datetime1">
              <a:rPr lang="en-US" smtClean="0"/>
              <a:t>06-Sep-18</a:t>
            </a:fld>
            <a:endParaRPr lang="en-US"/>
          </a:p>
        </p:txBody>
      </p:sp>
      <p:sp>
        <p:nvSpPr>
          <p:cNvPr id="5" name="Footer Placeholder 4"/>
          <p:cNvSpPr>
            <a:spLocks noGrp="1"/>
          </p:cNvSpPr>
          <p:nvPr>
            <p:ph type="ftr" sz="quarter" idx="11"/>
          </p:nvPr>
        </p:nvSpPr>
        <p:spPr/>
        <p:txBody>
          <a:bodyPr/>
          <a:lstStyle/>
          <a:p>
            <a:r>
              <a:rPr lang="en-US" smtClean="0"/>
              <a:t>[Votre Nom]</a:t>
            </a:r>
            <a:endParaRPr lang="en-US"/>
          </a:p>
        </p:txBody>
      </p:sp>
      <p:sp>
        <p:nvSpPr>
          <p:cNvPr id="6" name="Slide Number Placeholder 5"/>
          <p:cNvSpPr>
            <a:spLocks noGrp="1"/>
          </p:cNvSpPr>
          <p:nvPr>
            <p:ph type="sldNum" sz="quarter" idx="12"/>
          </p:nvPr>
        </p:nvSpPr>
        <p:spPr/>
        <p:txBody>
          <a:bodyPr/>
          <a:lstStyle/>
          <a:p>
            <a:fld id="{D0225843-88EE-410E-BED0-8217FDE0A85F}" type="slidenum">
              <a:rPr lang="en-US" smtClean="0"/>
              <a:t>4</a:t>
            </a:fld>
            <a:endParaRPr lang="en-US"/>
          </a:p>
        </p:txBody>
      </p:sp>
    </p:spTree>
    <p:extLst>
      <p:ext uri="{BB962C8B-B14F-4D97-AF65-F5344CB8AC3E}">
        <p14:creationId xmlns:p14="http://schemas.microsoft.com/office/powerpoint/2010/main" val="6855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Etat</a:t>
            </a:r>
            <a:r>
              <a:rPr lang="en-US" dirty="0" smtClean="0"/>
              <a:t> des </a:t>
            </a:r>
            <a:r>
              <a:rPr lang="en-US" dirty="0" err="1" smtClean="0"/>
              <a:t>lieux</a:t>
            </a:r>
            <a:r>
              <a:rPr lang="en-US" dirty="0" smtClean="0"/>
              <a:t> de la recherche et </a:t>
            </a:r>
            <a:r>
              <a:rPr lang="en-US" dirty="0" err="1" smtClean="0"/>
              <a:t>bibliographie</a:t>
            </a:r>
            <a:r>
              <a:rPr lang="en-US" dirty="0" smtClean="0"/>
              <a:t> </a:t>
            </a:r>
            <a:r>
              <a:rPr lang="en-US" dirty="0" smtClean="0"/>
              <a:t>critique</a:t>
            </a:r>
            <a:endParaRPr lang="en-US" dirty="0"/>
          </a:p>
        </p:txBody>
      </p:sp>
      <p:sp>
        <p:nvSpPr>
          <p:cNvPr id="3" name="Content Placeholder 2"/>
          <p:cNvSpPr>
            <a:spLocks noGrp="1"/>
          </p:cNvSpPr>
          <p:nvPr>
            <p:ph idx="1"/>
          </p:nvPr>
        </p:nvSpPr>
        <p:spPr/>
        <p:txBody>
          <a:bodyPr/>
          <a:lstStyle/>
          <a:p>
            <a:r>
              <a:rPr lang="en-US" dirty="0" err="1" smtClean="0"/>
              <a:t>Présentez</a:t>
            </a:r>
            <a:r>
              <a:rPr lang="en-US" dirty="0" smtClean="0"/>
              <a:t> les auteurs </a:t>
            </a:r>
            <a:r>
              <a:rPr lang="en-US" dirty="0" err="1" smtClean="0"/>
              <a:t>principaux</a:t>
            </a:r>
            <a:r>
              <a:rPr lang="en-US" dirty="0" smtClean="0"/>
              <a:t> et </a:t>
            </a:r>
            <a:r>
              <a:rPr lang="en-US" dirty="0" err="1" smtClean="0"/>
              <a:t>recherches</a:t>
            </a:r>
            <a:r>
              <a:rPr lang="en-US" dirty="0" smtClean="0"/>
              <a:t> qui </a:t>
            </a:r>
            <a:r>
              <a:rPr lang="en-US" dirty="0" err="1" smtClean="0"/>
              <a:t>ont</a:t>
            </a:r>
            <a:r>
              <a:rPr lang="en-US" dirty="0" smtClean="0"/>
              <a:t> </a:t>
            </a:r>
            <a:r>
              <a:rPr lang="en-US" dirty="0" err="1" smtClean="0"/>
              <a:t>été</a:t>
            </a:r>
            <a:r>
              <a:rPr lang="en-US" dirty="0" smtClean="0"/>
              <a:t> </a:t>
            </a:r>
            <a:r>
              <a:rPr lang="en-US" dirty="0" err="1" smtClean="0"/>
              <a:t>réalisées</a:t>
            </a:r>
            <a:r>
              <a:rPr lang="en-US" dirty="0" smtClean="0"/>
              <a:t> sur le </a:t>
            </a:r>
            <a:r>
              <a:rPr lang="en-US" dirty="0" err="1" smtClean="0"/>
              <a:t>sujet</a:t>
            </a:r>
            <a:endParaRPr lang="en-US" dirty="0" smtClean="0"/>
          </a:p>
          <a:p>
            <a:r>
              <a:rPr lang="en-US" dirty="0" smtClean="0"/>
              <a:t>Dire </a:t>
            </a:r>
            <a:r>
              <a:rPr lang="en-US" dirty="0" err="1" smtClean="0"/>
              <a:t>quels</a:t>
            </a:r>
            <a:r>
              <a:rPr lang="en-US" dirty="0" smtClean="0"/>
              <a:t> </a:t>
            </a:r>
            <a:r>
              <a:rPr lang="en-US" dirty="0" err="1" smtClean="0"/>
              <a:t>sont</a:t>
            </a:r>
            <a:r>
              <a:rPr lang="en-US" dirty="0" smtClean="0"/>
              <a:t> </a:t>
            </a:r>
            <a:r>
              <a:rPr lang="en-US" dirty="0" err="1" smtClean="0"/>
              <a:t>leurs</a:t>
            </a:r>
            <a:r>
              <a:rPr lang="en-US" dirty="0" smtClean="0"/>
              <a:t> </a:t>
            </a:r>
            <a:r>
              <a:rPr lang="en-US" dirty="0" err="1" smtClean="0"/>
              <a:t>résultats</a:t>
            </a:r>
            <a:r>
              <a:rPr lang="en-US" dirty="0" smtClean="0"/>
              <a:t> et </a:t>
            </a:r>
            <a:r>
              <a:rPr lang="en-US" u="sng" dirty="0" err="1" smtClean="0"/>
              <a:t>quel</a:t>
            </a:r>
            <a:r>
              <a:rPr lang="en-US" u="sng" dirty="0" smtClean="0"/>
              <a:t> </a:t>
            </a:r>
            <a:r>
              <a:rPr lang="en-US" u="sng" dirty="0" err="1" smtClean="0"/>
              <a:t>apport</a:t>
            </a:r>
            <a:r>
              <a:rPr lang="en-US" u="sng" dirty="0" smtClean="0"/>
              <a:t> </a:t>
            </a:r>
            <a:r>
              <a:rPr lang="en-US" u="sng" dirty="0" err="1" smtClean="0"/>
              <a:t>vous</a:t>
            </a:r>
            <a:r>
              <a:rPr lang="en-US" u="sng" dirty="0" smtClean="0"/>
              <a:t> essayer </a:t>
            </a:r>
            <a:r>
              <a:rPr lang="en-US" u="sng" dirty="0" err="1" smtClean="0"/>
              <a:t>d’y</a:t>
            </a:r>
            <a:r>
              <a:rPr lang="en-US" u="sng" dirty="0" smtClean="0"/>
              <a:t> </a:t>
            </a:r>
            <a:r>
              <a:rPr lang="en-US" u="sng" dirty="0" err="1" smtClean="0"/>
              <a:t>ajouter</a:t>
            </a:r>
            <a:r>
              <a:rPr lang="en-US" u="sng" dirty="0" smtClean="0"/>
              <a:t> par </a:t>
            </a:r>
            <a:r>
              <a:rPr lang="en-US" u="sng" dirty="0" err="1" smtClean="0"/>
              <a:t>votre</a:t>
            </a:r>
            <a:r>
              <a:rPr lang="en-US" u="sng" dirty="0" smtClean="0"/>
              <a:t> travail de </a:t>
            </a:r>
            <a:r>
              <a:rPr lang="en-US" u="sng" dirty="0" smtClean="0"/>
              <a:t>these</a:t>
            </a:r>
          </a:p>
          <a:p>
            <a:r>
              <a:rPr lang="en-US" dirty="0" err="1" smtClean="0"/>
              <a:t>Rappelez</a:t>
            </a:r>
            <a:r>
              <a:rPr lang="en-US" dirty="0" smtClean="0"/>
              <a:t> </a:t>
            </a:r>
            <a:r>
              <a:rPr lang="en-US" dirty="0" err="1" smtClean="0"/>
              <a:t>vous</a:t>
            </a:r>
            <a:r>
              <a:rPr lang="en-US" dirty="0" smtClean="0"/>
              <a:t> </a:t>
            </a:r>
            <a:r>
              <a:rPr lang="en-US" dirty="0" err="1" smtClean="0"/>
              <a:t>qu’une</a:t>
            </a:r>
            <a:r>
              <a:rPr lang="en-US" dirty="0" smtClean="0"/>
              <a:t> </a:t>
            </a:r>
            <a:r>
              <a:rPr lang="en-US" dirty="0" err="1" smtClean="0"/>
              <a:t>thèse</a:t>
            </a:r>
            <a:r>
              <a:rPr lang="en-US" dirty="0" smtClean="0"/>
              <a:t> a pour but </a:t>
            </a:r>
            <a:r>
              <a:rPr lang="en-US" dirty="0" err="1" smtClean="0"/>
              <a:t>d’enrichir</a:t>
            </a:r>
            <a:r>
              <a:rPr lang="en-US" dirty="0" smtClean="0"/>
              <a:t> la </a:t>
            </a:r>
            <a:r>
              <a:rPr lang="en-US" dirty="0" err="1" smtClean="0"/>
              <a:t>connaissance</a:t>
            </a:r>
            <a:r>
              <a:rPr lang="en-US" dirty="0" smtClean="0"/>
              <a:t> déjà </a:t>
            </a:r>
            <a:r>
              <a:rPr lang="en-US" dirty="0" err="1" smtClean="0"/>
              <a:t>établie</a:t>
            </a:r>
            <a:r>
              <a:rPr lang="en-US" dirty="0" smtClean="0"/>
              <a:t>. </a:t>
            </a:r>
            <a:r>
              <a:rPr lang="en-US" dirty="0" err="1" smtClean="0"/>
              <a:t>Donc</a:t>
            </a:r>
            <a:r>
              <a:rPr lang="en-US" dirty="0" smtClean="0"/>
              <a:t>, </a:t>
            </a:r>
            <a:r>
              <a:rPr lang="en-US" dirty="0" err="1" smtClean="0"/>
              <a:t>expliquer</a:t>
            </a:r>
            <a:r>
              <a:rPr lang="en-US" dirty="0" smtClean="0"/>
              <a:t> </a:t>
            </a:r>
            <a:r>
              <a:rPr lang="en-US" dirty="0" err="1" smtClean="0"/>
              <a:t>ici</a:t>
            </a:r>
            <a:r>
              <a:rPr lang="en-US" dirty="0" smtClean="0"/>
              <a:t> </a:t>
            </a:r>
            <a:r>
              <a:rPr lang="en-US" dirty="0" err="1" smtClean="0"/>
              <a:t>ce</a:t>
            </a:r>
            <a:r>
              <a:rPr lang="en-US" dirty="0" smtClean="0"/>
              <a:t> qui a </a:t>
            </a:r>
            <a:r>
              <a:rPr lang="en-US" dirty="0" err="1" smtClean="0"/>
              <a:t>été</a:t>
            </a:r>
            <a:r>
              <a:rPr lang="en-US" dirty="0" smtClean="0"/>
              <a:t> </a:t>
            </a:r>
            <a:r>
              <a:rPr lang="en-US" dirty="0" err="1" smtClean="0"/>
              <a:t>démontré</a:t>
            </a:r>
            <a:r>
              <a:rPr lang="en-US" dirty="0" smtClean="0"/>
              <a:t> </a:t>
            </a:r>
            <a:r>
              <a:rPr lang="en-US" dirty="0" err="1" smtClean="0"/>
              <a:t>jusque-là</a:t>
            </a:r>
            <a:r>
              <a:rPr lang="en-US" dirty="0" smtClean="0"/>
              <a:t> et par qui, </a:t>
            </a:r>
            <a:r>
              <a:rPr lang="en-US" dirty="0" err="1" smtClean="0"/>
              <a:t>puis</a:t>
            </a:r>
            <a:r>
              <a:rPr lang="en-US" dirty="0" smtClean="0"/>
              <a:t> dire </a:t>
            </a:r>
            <a:r>
              <a:rPr lang="en-US" dirty="0" err="1" smtClean="0"/>
              <a:t>ce</a:t>
            </a:r>
            <a:r>
              <a:rPr lang="en-US" dirty="0" smtClean="0"/>
              <a:t> qui </a:t>
            </a:r>
            <a:r>
              <a:rPr lang="en-US" dirty="0" err="1" smtClean="0"/>
              <a:t>manque</a:t>
            </a:r>
            <a:r>
              <a:rPr lang="en-US" dirty="0" smtClean="0"/>
              <a:t> à la </a:t>
            </a:r>
            <a:r>
              <a:rPr lang="en-US" dirty="0" err="1" smtClean="0"/>
              <a:t>connaissance</a:t>
            </a:r>
            <a:r>
              <a:rPr lang="en-US" dirty="0" smtClean="0"/>
              <a:t> (et, </a:t>
            </a:r>
            <a:r>
              <a:rPr lang="en-US" dirty="0" err="1" smtClean="0"/>
              <a:t>donc</a:t>
            </a:r>
            <a:r>
              <a:rPr lang="en-US" dirty="0" smtClean="0"/>
              <a:t>, </a:t>
            </a:r>
            <a:r>
              <a:rPr lang="en-US" dirty="0" err="1" smtClean="0"/>
              <a:t>ce</a:t>
            </a:r>
            <a:r>
              <a:rPr lang="en-US" dirty="0" smtClean="0"/>
              <a:t> que </a:t>
            </a:r>
            <a:r>
              <a:rPr lang="en-US" dirty="0" err="1" smtClean="0"/>
              <a:t>vous</a:t>
            </a:r>
            <a:r>
              <a:rPr lang="en-US" dirty="0" smtClean="0"/>
              <a:t> </a:t>
            </a:r>
            <a:r>
              <a:rPr lang="en-US" dirty="0" err="1" smtClean="0"/>
              <a:t>allez</a:t>
            </a:r>
            <a:r>
              <a:rPr lang="en-US" dirty="0" smtClean="0"/>
              <a:t> </a:t>
            </a:r>
            <a:r>
              <a:rPr lang="en-US" dirty="0" err="1" smtClean="0"/>
              <a:t>amener</a:t>
            </a:r>
            <a:r>
              <a:rPr lang="en-US" dirty="0" smtClean="0"/>
              <a:t>)</a:t>
            </a:r>
            <a:endParaRPr lang="en-US" dirty="0"/>
          </a:p>
        </p:txBody>
      </p:sp>
      <p:sp>
        <p:nvSpPr>
          <p:cNvPr id="4" name="Date Placeholder 3"/>
          <p:cNvSpPr>
            <a:spLocks noGrp="1"/>
          </p:cNvSpPr>
          <p:nvPr>
            <p:ph type="dt" sz="half" idx="10"/>
          </p:nvPr>
        </p:nvSpPr>
        <p:spPr/>
        <p:txBody>
          <a:bodyPr/>
          <a:lstStyle/>
          <a:p>
            <a:fld id="{3A48608C-8FDB-4C1E-8CB0-E6CC6A24AF20}" type="datetime1">
              <a:rPr lang="en-US" smtClean="0"/>
              <a:t>06-Sep-18</a:t>
            </a:fld>
            <a:endParaRPr lang="en-US"/>
          </a:p>
        </p:txBody>
      </p:sp>
      <p:sp>
        <p:nvSpPr>
          <p:cNvPr id="5" name="Footer Placeholder 4"/>
          <p:cNvSpPr>
            <a:spLocks noGrp="1"/>
          </p:cNvSpPr>
          <p:nvPr>
            <p:ph type="ftr" sz="quarter" idx="11"/>
          </p:nvPr>
        </p:nvSpPr>
        <p:spPr/>
        <p:txBody>
          <a:bodyPr/>
          <a:lstStyle/>
          <a:p>
            <a:r>
              <a:rPr lang="en-US" smtClean="0"/>
              <a:t>[Votre Nom]</a:t>
            </a:r>
            <a:endParaRPr lang="en-US"/>
          </a:p>
        </p:txBody>
      </p:sp>
      <p:sp>
        <p:nvSpPr>
          <p:cNvPr id="6" name="Slide Number Placeholder 5"/>
          <p:cNvSpPr>
            <a:spLocks noGrp="1"/>
          </p:cNvSpPr>
          <p:nvPr>
            <p:ph type="sldNum" sz="quarter" idx="12"/>
          </p:nvPr>
        </p:nvSpPr>
        <p:spPr/>
        <p:txBody>
          <a:bodyPr/>
          <a:lstStyle/>
          <a:p>
            <a:fld id="{D0225843-88EE-410E-BED0-8217FDE0A85F}" type="slidenum">
              <a:rPr lang="en-US" smtClean="0"/>
              <a:t>5</a:t>
            </a:fld>
            <a:endParaRPr lang="en-US"/>
          </a:p>
        </p:txBody>
      </p:sp>
    </p:spTree>
    <p:extLst>
      <p:ext uri="{BB962C8B-B14F-4D97-AF65-F5344CB8AC3E}">
        <p14:creationId xmlns:p14="http://schemas.microsoft.com/office/powerpoint/2010/main" val="3648331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Méthodologie</a:t>
            </a:r>
            <a:r>
              <a:rPr lang="en-US" dirty="0" smtClean="0"/>
              <a:t> et techniques de recherche</a:t>
            </a:r>
            <a:endParaRPr lang="en-US" dirty="0"/>
          </a:p>
        </p:txBody>
      </p:sp>
      <p:sp>
        <p:nvSpPr>
          <p:cNvPr id="3" name="Content Placeholder 2"/>
          <p:cNvSpPr>
            <a:spLocks noGrp="1"/>
          </p:cNvSpPr>
          <p:nvPr>
            <p:ph idx="1"/>
          </p:nvPr>
        </p:nvSpPr>
        <p:spPr/>
        <p:txBody>
          <a:bodyPr/>
          <a:lstStyle/>
          <a:p>
            <a:r>
              <a:rPr lang="en-US" dirty="0" err="1" smtClean="0"/>
              <a:t>Votre</a:t>
            </a:r>
            <a:r>
              <a:rPr lang="en-US" dirty="0" smtClean="0"/>
              <a:t> </a:t>
            </a:r>
            <a:r>
              <a:rPr lang="en-US" dirty="0" err="1" smtClean="0"/>
              <a:t>thèse</a:t>
            </a:r>
            <a:r>
              <a:rPr lang="en-US" dirty="0" smtClean="0"/>
              <a:t> </a:t>
            </a:r>
            <a:r>
              <a:rPr lang="en-US" dirty="0" err="1" smtClean="0"/>
              <a:t>va</a:t>
            </a:r>
            <a:r>
              <a:rPr lang="en-US" dirty="0" smtClean="0"/>
              <a:t>-t-</a:t>
            </a:r>
            <a:r>
              <a:rPr lang="en-US" dirty="0" err="1" smtClean="0"/>
              <a:t>elle</a:t>
            </a:r>
            <a:r>
              <a:rPr lang="en-US" dirty="0" smtClean="0"/>
              <a:t> se baser sur des </a:t>
            </a:r>
            <a:r>
              <a:rPr lang="en-US" dirty="0" err="1" smtClean="0"/>
              <a:t>recherches</a:t>
            </a:r>
            <a:r>
              <a:rPr lang="en-US" dirty="0" smtClean="0"/>
              <a:t> </a:t>
            </a:r>
            <a:r>
              <a:rPr lang="en-US" dirty="0" err="1" smtClean="0"/>
              <a:t>qualitatives</a:t>
            </a:r>
            <a:r>
              <a:rPr lang="en-US" dirty="0" smtClean="0"/>
              <a:t> </a:t>
            </a:r>
            <a:r>
              <a:rPr lang="en-US" dirty="0" err="1" smtClean="0"/>
              <a:t>ou</a:t>
            </a:r>
            <a:r>
              <a:rPr lang="en-US" dirty="0" smtClean="0"/>
              <a:t> </a:t>
            </a:r>
            <a:r>
              <a:rPr lang="en-US" dirty="0" err="1" smtClean="0"/>
              <a:t>quantitatives</a:t>
            </a:r>
            <a:r>
              <a:rPr lang="en-US" dirty="0" smtClean="0"/>
              <a:t>?</a:t>
            </a:r>
            <a:endParaRPr lang="en-US" dirty="0" smtClean="0"/>
          </a:p>
          <a:p>
            <a:r>
              <a:rPr lang="en-US" dirty="0" err="1" smtClean="0"/>
              <a:t>Quelle</a:t>
            </a:r>
            <a:r>
              <a:rPr lang="en-US" dirty="0" smtClean="0"/>
              <a:t> est </a:t>
            </a:r>
            <a:r>
              <a:rPr lang="en-US" dirty="0" err="1" smtClean="0"/>
              <a:t>votre</a:t>
            </a:r>
            <a:r>
              <a:rPr lang="en-US" dirty="0" smtClean="0"/>
              <a:t> </a:t>
            </a:r>
            <a:r>
              <a:rPr lang="en-US" dirty="0" err="1" smtClean="0"/>
              <a:t>méthodologie</a:t>
            </a:r>
            <a:r>
              <a:rPr lang="en-US" dirty="0" smtClean="0"/>
              <a:t>?</a:t>
            </a:r>
          </a:p>
          <a:p>
            <a:r>
              <a:rPr lang="en-US" dirty="0" smtClean="0"/>
              <a:t>Est-</a:t>
            </a:r>
            <a:r>
              <a:rPr lang="en-US" dirty="0" err="1" smtClean="0"/>
              <a:t>elle</a:t>
            </a:r>
            <a:r>
              <a:rPr lang="en-US" dirty="0" smtClean="0"/>
              <a:t> </a:t>
            </a:r>
            <a:r>
              <a:rPr lang="en-US" dirty="0" err="1" smtClean="0"/>
              <a:t>documentée</a:t>
            </a:r>
            <a:r>
              <a:rPr lang="en-US" dirty="0" smtClean="0"/>
              <a:t> (A-t-</a:t>
            </a:r>
            <a:r>
              <a:rPr lang="en-US" dirty="0" err="1" smtClean="0"/>
              <a:t>telle</a:t>
            </a:r>
            <a:r>
              <a:rPr lang="en-US" dirty="0" smtClean="0"/>
              <a:t> déjà </a:t>
            </a:r>
            <a:r>
              <a:rPr lang="en-US" dirty="0" err="1" smtClean="0"/>
              <a:t>été</a:t>
            </a:r>
            <a:r>
              <a:rPr lang="en-US" dirty="0" smtClean="0"/>
              <a:t> </a:t>
            </a:r>
            <a:r>
              <a:rPr lang="en-US" dirty="0" err="1" smtClean="0"/>
              <a:t>employée</a:t>
            </a:r>
            <a:r>
              <a:rPr lang="en-US" dirty="0" smtClean="0"/>
              <a:t> </a:t>
            </a:r>
            <a:r>
              <a:rPr lang="en-US" dirty="0" err="1" smtClean="0"/>
              <a:t>dans</a:t>
            </a:r>
            <a:r>
              <a:rPr lang="en-US" dirty="0" smtClean="0"/>
              <a:t> le </a:t>
            </a:r>
            <a:r>
              <a:rPr lang="en-US" dirty="0" err="1" smtClean="0"/>
              <a:t>même</a:t>
            </a:r>
            <a:r>
              <a:rPr lang="en-US" dirty="0" smtClean="0"/>
              <a:t> </a:t>
            </a:r>
            <a:r>
              <a:rPr lang="en-US" dirty="0" err="1" smtClean="0"/>
              <a:t>domaine</a:t>
            </a:r>
            <a:r>
              <a:rPr lang="en-US" dirty="0" smtClean="0"/>
              <a:t> de recherché)? </a:t>
            </a:r>
            <a:endParaRPr lang="en-US" dirty="0" smtClean="0"/>
          </a:p>
          <a:p>
            <a:r>
              <a:rPr lang="en-US" dirty="0" smtClean="0"/>
              <a:t>Comment </a:t>
            </a:r>
            <a:r>
              <a:rPr lang="en-US" dirty="0" err="1" smtClean="0"/>
              <a:t>allez-vous</a:t>
            </a:r>
            <a:r>
              <a:rPr lang="en-US" dirty="0" smtClean="0"/>
              <a:t> </a:t>
            </a:r>
            <a:r>
              <a:rPr lang="en-US" dirty="0" err="1" smtClean="0"/>
              <a:t>procéder</a:t>
            </a:r>
            <a:r>
              <a:rPr lang="en-US" dirty="0" smtClean="0"/>
              <a:t> </a:t>
            </a:r>
            <a:r>
              <a:rPr lang="en-US" dirty="0" err="1" smtClean="0"/>
              <a:t>étape</a:t>
            </a:r>
            <a:r>
              <a:rPr lang="en-US" dirty="0" smtClean="0"/>
              <a:t> par </a:t>
            </a:r>
            <a:r>
              <a:rPr lang="en-US" dirty="0" err="1" smtClean="0"/>
              <a:t>étape</a:t>
            </a:r>
            <a:r>
              <a:rPr lang="en-US" dirty="0" smtClean="0"/>
              <a:t>?</a:t>
            </a: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fld id="{3A48608C-8FDB-4C1E-8CB0-E6CC6A24AF20}" type="datetime1">
              <a:rPr lang="en-US" smtClean="0"/>
              <a:t>06-Sep-18</a:t>
            </a:fld>
            <a:endParaRPr lang="en-US"/>
          </a:p>
        </p:txBody>
      </p:sp>
      <p:sp>
        <p:nvSpPr>
          <p:cNvPr id="5" name="Footer Placeholder 4"/>
          <p:cNvSpPr>
            <a:spLocks noGrp="1"/>
          </p:cNvSpPr>
          <p:nvPr>
            <p:ph type="ftr" sz="quarter" idx="11"/>
          </p:nvPr>
        </p:nvSpPr>
        <p:spPr/>
        <p:txBody>
          <a:bodyPr/>
          <a:lstStyle/>
          <a:p>
            <a:r>
              <a:rPr lang="en-US" smtClean="0"/>
              <a:t>[Votre Nom]</a:t>
            </a:r>
            <a:endParaRPr lang="en-US"/>
          </a:p>
        </p:txBody>
      </p:sp>
      <p:sp>
        <p:nvSpPr>
          <p:cNvPr id="6" name="Slide Number Placeholder 5"/>
          <p:cNvSpPr>
            <a:spLocks noGrp="1"/>
          </p:cNvSpPr>
          <p:nvPr>
            <p:ph type="sldNum" sz="quarter" idx="12"/>
          </p:nvPr>
        </p:nvSpPr>
        <p:spPr/>
        <p:txBody>
          <a:bodyPr/>
          <a:lstStyle/>
          <a:p>
            <a:fld id="{D0225843-88EE-410E-BED0-8217FDE0A85F}" type="slidenum">
              <a:rPr lang="en-US" smtClean="0"/>
              <a:t>6</a:t>
            </a:fld>
            <a:endParaRPr lang="en-US"/>
          </a:p>
        </p:txBody>
      </p:sp>
    </p:spTree>
    <p:extLst>
      <p:ext uri="{BB962C8B-B14F-4D97-AF65-F5344CB8AC3E}">
        <p14:creationId xmlns:p14="http://schemas.microsoft.com/office/powerpoint/2010/main" val="3241054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Etapes</a:t>
            </a:r>
            <a:r>
              <a:rPr lang="en-US" dirty="0" smtClean="0"/>
              <a:t> </a:t>
            </a:r>
            <a:r>
              <a:rPr lang="en-US" dirty="0" err="1" smtClean="0"/>
              <a:t>réalisées</a:t>
            </a:r>
            <a:r>
              <a:rPr lang="en-US" dirty="0" smtClean="0"/>
              <a:t> </a:t>
            </a:r>
            <a:r>
              <a:rPr lang="en-US" dirty="0" err="1" smtClean="0"/>
              <a:t>en</a:t>
            </a:r>
            <a:r>
              <a:rPr lang="en-US" dirty="0" smtClean="0"/>
              <a:t> 1ère </a:t>
            </a:r>
            <a:r>
              <a:rPr lang="en-US" dirty="0" err="1" smtClean="0"/>
              <a:t>année</a:t>
            </a:r>
            <a:r>
              <a:rPr lang="en-US" dirty="0" smtClean="0"/>
              <a:t> de </a:t>
            </a:r>
            <a:r>
              <a:rPr lang="en-US" dirty="0" err="1" smtClean="0"/>
              <a:t>recherche</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Qu’avez-vous</a:t>
            </a:r>
            <a:r>
              <a:rPr lang="en-US" dirty="0" smtClean="0"/>
              <a:t> fait </a:t>
            </a:r>
            <a:r>
              <a:rPr lang="en-US" dirty="0" err="1" smtClean="0"/>
              <a:t>jusque-là</a:t>
            </a:r>
            <a:r>
              <a:rPr lang="en-US" dirty="0" smtClean="0"/>
              <a:t>?</a:t>
            </a:r>
          </a:p>
          <a:p>
            <a:r>
              <a:rPr lang="en-US" dirty="0" err="1" smtClean="0"/>
              <a:t>Quels</a:t>
            </a:r>
            <a:r>
              <a:rPr lang="en-US" dirty="0" smtClean="0"/>
              <a:t> </a:t>
            </a:r>
            <a:r>
              <a:rPr lang="en-US" dirty="0" err="1" smtClean="0"/>
              <a:t>sont</a:t>
            </a:r>
            <a:r>
              <a:rPr lang="en-US" dirty="0" smtClean="0"/>
              <a:t> les articles que </a:t>
            </a:r>
            <a:r>
              <a:rPr lang="en-US" dirty="0" err="1" smtClean="0"/>
              <a:t>vous</a:t>
            </a:r>
            <a:r>
              <a:rPr lang="en-US" dirty="0" smtClean="0"/>
              <a:t> </a:t>
            </a:r>
            <a:r>
              <a:rPr lang="en-US" dirty="0" err="1" smtClean="0"/>
              <a:t>avez</a:t>
            </a:r>
            <a:r>
              <a:rPr lang="en-US" dirty="0" smtClean="0"/>
              <a:t> </a:t>
            </a:r>
            <a:r>
              <a:rPr lang="en-US" dirty="0" err="1" smtClean="0"/>
              <a:t>lu</a:t>
            </a:r>
            <a:r>
              <a:rPr lang="en-US" dirty="0" smtClean="0"/>
              <a:t>? </a:t>
            </a:r>
            <a:r>
              <a:rPr lang="en-US" dirty="0" err="1" smtClean="0"/>
              <a:t>Leur</a:t>
            </a:r>
            <a:r>
              <a:rPr lang="en-US" dirty="0" smtClean="0"/>
              <a:t> </a:t>
            </a:r>
            <a:r>
              <a:rPr lang="en-US" dirty="0" err="1" smtClean="0"/>
              <a:t>nombre</a:t>
            </a:r>
            <a:r>
              <a:rPr lang="en-US" dirty="0" smtClean="0"/>
              <a:t>? </a:t>
            </a:r>
            <a:r>
              <a:rPr lang="en-US" dirty="0" err="1" smtClean="0"/>
              <a:t>Où</a:t>
            </a:r>
            <a:r>
              <a:rPr lang="en-US" dirty="0" smtClean="0"/>
              <a:t> </a:t>
            </a:r>
            <a:r>
              <a:rPr lang="en-US" dirty="0" err="1" smtClean="0"/>
              <a:t>en</a:t>
            </a:r>
            <a:r>
              <a:rPr lang="en-US" dirty="0" smtClean="0"/>
              <a:t> </a:t>
            </a:r>
            <a:r>
              <a:rPr lang="en-US" dirty="0" err="1" smtClean="0"/>
              <a:t>êtes-vous</a:t>
            </a:r>
            <a:r>
              <a:rPr lang="en-US" dirty="0" smtClean="0"/>
              <a:t> de </a:t>
            </a:r>
            <a:r>
              <a:rPr lang="en-US" dirty="0" err="1" smtClean="0"/>
              <a:t>votre</a:t>
            </a:r>
            <a:r>
              <a:rPr lang="en-US" dirty="0" smtClean="0"/>
              <a:t> corpus?</a:t>
            </a:r>
          </a:p>
          <a:p>
            <a:r>
              <a:rPr lang="en-US" dirty="0" smtClean="0"/>
              <a:t>Les contacts que </a:t>
            </a:r>
            <a:r>
              <a:rPr lang="en-US" dirty="0" err="1" smtClean="0"/>
              <a:t>vous</a:t>
            </a:r>
            <a:r>
              <a:rPr lang="en-US" dirty="0" smtClean="0"/>
              <a:t> </a:t>
            </a:r>
            <a:r>
              <a:rPr lang="en-US" dirty="0" err="1" smtClean="0"/>
              <a:t>avez</a:t>
            </a:r>
            <a:r>
              <a:rPr lang="en-US" dirty="0" smtClean="0"/>
              <a:t> </a:t>
            </a:r>
            <a:r>
              <a:rPr lang="en-US" dirty="0" err="1" smtClean="0"/>
              <a:t>effectués</a:t>
            </a:r>
            <a:endParaRPr lang="en-US" dirty="0" smtClean="0"/>
          </a:p>
          <a:p>
            <a:r>
              <a:rPr lang="en-US" dirty="0" smtClean="0"/>
              <a:t>Les </a:t>
            </a:r>
            <a:r>
              <a:rPr lang="en-US" dirty="0" err="1" smtClean="0"/>
              <a:t>personnes</a:t>
            </a:r>
            <a:r>
              <a:rPr lang="en-US" dirty="0" smtClean="0"/>
              <a:t> que </a:t>
            </a:r>
            <a:r>
              <a:rPr lang="en-US" dirty="0" err="1" smtClean="0"/>
              <a:t>vous</a:t>
            </a:r>
            <a:r>
              <a:rPr lang="en-US" dirty="0" smtClean="0"/>
              <a:t> </a:t>
            </a:r>
            <a:r>
              <a:rPr lang="en-US" dirty="0" err="1" smtClean="0"/>
              <a:t>avez</a:t>
            </a:r>
            <a:r>
              <a:rPr lang="en-US" dirty="0" smtClean="0"/>
              <a:t> </a:t>
            </a:r>
            <a:r>
              <a:rPr lang="en-US" dirty="0" err="1" smtClean="0"/>
              <a:t>rencontré</a:t>
            </a:r>
            <a:r>
              <a:rPr lang="en-US" dirty="0" smtClean="0"/>
              <a:t> </a:t>
            </a:r>
            <a:r>
              <a:rPr lang="en-US" dirty="0" err="1" smtClean="0"/>
              <a:t>ou</a:t>
            </a:r>
            <a:r>
              <a:rPr lang="en-US" dirty="0" smtClean="0"/>
              <a:t> </a:t>
            </a:r>
            <a:r>
              <a:rPr lang="en-US" dirty="0" err="1" smtClean="0"/>
              <a:t>interviewé</a:t>
            </a:r>
            <a:endParaRPr lang="en-US" dirty="0" smtClean="0"/>
          </a:p>
          <a:p>
            <a:r>
              <a:rPr lang="en-US" dirty="0" smtClean="0"/>
              <a:t>Les </a:t>
            </a:r>
            <a:r>
              <a:rPr lang="en-US" dirty="0" err="1" smtClean="0"/>
              <a:t>données</a:t>
            </a:r>
            <a:r>
              <a:rPr lang="en-US" dirty="0" smtClean="0"/>
              <a:t> que </a:t>
            </a:r>
            <a:r>
              <a:rPr lang="en-US" dirty="0" err="1" smtClean="0"/>
              <a:t>vous</a:t>
            </a:r>
            <a:r>
              <a:rPr lang="en-US" dirty="0" smtClean="0"/>
              <a:t> </a:t>
            </a:r>
            <a:r>
              <a:rPr lang="en-US" dirty="0" err="1" smtClean="0"/>
              <a:t>avez</a:t>
            </a:r>
            <a:r>
              <a:rPr lang="en-US" dirty="0" smtClean="0"/>
              <a:t> </a:t>
            </a:r>
            <a:r>
              <a:rPr lang="en-US" dirty="0" err="1" smtClean="0"/>
              <a:t>collectées</a:t>
            </a:r>
            <a:endParaRPr lang="en-US" dirty="0" smtClean="0"/>
          </a:p>
          <a:p>
            <a:r>
              <a:rPr lang="en-US" u="sng" dirty="0" smtClean="0"/>
              <a:t>Ce slide </a:t>
            </a:r>
            <a:r>
              <a:rPr lang="en-US" u="sng" dirty="0" err="1" smtClean="0"/>
              <a:t>doit</a:t>
            </a:r>
            <a:r>
              <a:rPr lang="en-US" u="sng" dirty="0" smtClean="0"/>
              <a:t> </a:t>
            </a:r>
            <a:r>
              <a:rPr lang="en-US" u="sng" dirty="0" err="1" smtClean="0"/>
              <a:t>montrer</a:t>
            </a:r>
            <a:r>
              <a:rPr lang="en-US" u="sng" dirty="0" smtClean="0"/>
              <a:t> que </a:t>
            </a:r>
            <a:r>
              <a:rPr lang="en-US" u="sng" dirty="0" err="1" smtClean="0"/>
              <a:t>vous</a:t>
            </a:r>
            <a:r>
              <a:rPr lang="en-US" u="sng" dirty="0" smtClean="0"/>
              <a:t> </a:t>
            </a:r>
            <a:r>
              <a:rPr lang="en-US" u="sng" dirty="0" err="1" smtClean="0"/>
              <a:t>avez</a:t>
            </a:r>
            <a:r>
              <a:rPr lang="en-US" u="sng" dirty="0" smtClean="0"/>
              <a:t> </a:t>
            </a:r>
            <a:r>
              <a:rPr lang="en-US" u="sng" dirty="0" err="1" smtClean="0"/>
              <a:t>assez</a:t>
            </a:r>
            <a:r>
              <a:rPr lang="en-US" u="sng" dirty="0" smtClean="0"/>
              <a:t> </a:t>
            </a:r>
            <a:r>
              <a:rPr lang="en-US" u="sng" dirty="0" err="1" smtClean="0"/>
              <a:t>avancé</a:t>
            </a:r>
            <a:r>
              <a:rPr lang="en-US" u="sng" dirty="0" smtClean="0"/>
              <a:t> </a:t>
            </a:r>
            <a:r>
              <a:rPr lang="en-US" u="sng" dirty="0" err="1" smtClean="0"/>
              <a:t>en</a:t>
            </a:r>
            <a:r>
              <a:rPr lang="en-US" u="sng" dirty="0" smtClean="0"/>
              <a:t> première </a:t>
            </a:r>
            <a:r>
              <a:rPr lang="en-US" u="sng" dirty="0" err="1" smtClean="0"/>
              <a:t>année</a:t>
            </a:r>
            <a:r>
              <a:rPr lang="en-US" u="sng" dirty="0" smtClean="0"/>
              <a:t> pour </a:t>
            </a:r>
            <a:r>
              <a:rPr lang="en-US" u="sng" dirty="0" err="1" smtClean="0"/>
              <a:t>pouvoir</a:t>
            </a:r>
            <a:r>
              <a:rPr lang="en-US" u="sng" dirty="0" smtClean="0"/>
              <a:t> “assurer” la suite</a:t>
            </a:r>
            <a:r>
              <a:rPr lang="en-US" dirty="0" smtClean="0"/>
              <a:t>: </a:t>
            </a:r>
            <a:r>
              <a:rPr lang="en-US" dirty="0" err="1" smtClean="0"/>
              <a:t>cours</a:t>
            </a:r>
            <a:r>
              <a:rPr lang="en-US" dirty="0" smtClean="0"/>
              <a:t> </a:t>
            </a:r>
            <a:r>
              <a:rPr lang="en-US" dirty="0" err="1" smtClean="0"/>
              <a:t>suivis</a:t>
            </a:r>
            <a:r>
              <a:rPr lang="en-US" dirty="0" smtClean="0"/>
              <a:t>, </a:t>
            </a:r>
            <a:r>
              <a:rPr lang="en-US" dirty="0" err="1" smtClean="0"/>
              <a:t>entretiens</a:t>
            </a:r>
            <a:r>
              <a:rPr lang="en-US" dirty="0" smtClean="0"/>
              <a:t>, contacts, </a:t>
            </a:r>
            <a:r>
              <a:rPr lang="en-US" dirty="0" err="1" smtClean="0"/>
              <a:t>données</a:t>
            </a:r>
            <a:r>
              <a:rPr lang="en-US" dirty="0" smtClean="0"/>
              <a:t> </a:t>
            </a:r>
            <a:r>
              <a:rPr lang="en-US" dirty="0" err="1" smtClean="0"/>
              <a:t>récoltées</a:t>
            </a:r>
            <a:r>
              <a:rPr lang="en-US" dirty="0" smtClean="0"/>
              <a:t>, lectures, </a:t>
            </a:r>
            <a:r>
              <a:rPr lang="en-US" dirty="0" err="1" smtClean="0"/>
              <a:t>conférences</a:t>
            </a:r>
            <a:r>
              <a:rPr lang="en-US" dirty="0" smtClean="0"/>
              <a:t>, etc.</a:t>
            </a:r>
            <a:endParaRPr lang="en-US" dirty="0"/>
          </a:p>
        </p:txBody>
      </p:sp>
      <p:sp>
        <p:nvSpPr>
          <p:cNvPr id="4" name="Date Placeholder 3"/>
          <p:cNvSpPr>
            <a:spLocks noGrp="1"/>
          </p:cNvSpPr>
          <p:nvPr>
            <p:ph type="dt" sz="half" idx="10"/>
          </p:nvPr>
        </p:nvSpPr>
        <p:spPr/>
        <p:txBody>
          <a:bodyPr/>
          <a:lstStyle/>
          <a:p>
            <a:fld id="{3A48608C-8FDB-4C1E-8CB0-E6CC6A24AF20}" type="datetime1">
              <a:rPr lang="en-US" smtClean="0"/>
              <a:t>06-Sep-18</a:t>
            </a:fld>
            <a:endParaRPr lang="en-US"/>
          </a:p>
        </p:txBody>
      </p:sp>
      <p:sp>
        <p:nvSpPr>
          <p:cNvPr id="5" name="Footer Placeholder 4"/>
          <p:cNvSpPr>
            <a:spLocks noGrp="1"/>
          </p:cNvSpPr>
          <p:nvPr>
            <p:ph type="ftr" sz="quarter" idx="11"/>
          </p:nvPr>
        </p:nvSpPr>
        <p:spPr/>
        <p:txBody>
          <a:bodyPr/>
          <a:lstStyle/>
          <a:p>
            <a:r>
              <a:rPr lang="en-US" smtClean="0"/>
              <a:t>[Votre Nom]</a:t>
            </a:r>
            <a:endParaRPr lang="en-US"/>
          </a:p>
        </p:txBody>
      </p:sp>
      <p:sp>
        <p:nvSpPr>
          <p:cNvPr id="6" name="Slide Number Placeholder 5"/>
          <p:cNvSpPr>
            <a:spLocks noGrp="1"/>
          </p:cNvSpPr>
          <p:nvPr>
            <p:ph type="sldNum" sz="quarter" idx="12"/>
          </p:nvPr>
        </p:nvSpPr>
        <p:spPr/>
        <p:txBody>
          <a:bodyPr/>
          <a:lstStyle/>
          <a:p>
            <a:fld id="{D0225843-88EE-410E-BED0-8217FDE0A85F}" type="slidenum">
              <a:rPr lang="en-US" smtClean="0"/>
              <a:t>7</a:t>
            </a:fld>
            <a:endParaRPr lang="en-US"/>
          </a:p>
        </p:txBody>
      </p:sp>
    </p:spTree>
    <p:extLst>
      <p:ext uri="{BB962C8B-B14F-4D97-AF65-F5344CB8AC3E}">
        <p14:creationId xmlns:p14="http://schemas.microsoft.com/office/powerpoint/2010/main" val="2757038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a:t>
            </a:r>
            <a:r>
              <a:rPr lang="en-US" dirty="0" err="1" smtClean="0"/>
              <a:t>Provisoire</a:t>
            </a:r>
            <a:r>
              <a:rPr lang="en-US" dirty="0" smtClean="0"/>
              <a:t> (Slide </a:t>
            </a:r>
            <a:r>
              <a:rPr lang="en-US" dirty="0" err="1" smtClean="0"/>
              <a:t>facultatif</a:t>
            </a:r>
            <a:r>
              <a:rPr lang="en-US" dirty="0" smtClean="0"/>
              <a:t>)</a:t>
            </a:r>
            <a:endParaRPr lang="en-US" dirty="0"/>
          </a:p>
        </p:txBody>
      </p:sp>
      <p:sp>
        <p:nvSpPr>
          <p:cNvPr id="3" name="Content Placeholder 2"/>
          <p:cNvSpPr>
            <a:spLocks noGrp="1"/>
          </p:cNvSpPr>
          <p:nvPr>
            <p:ph idx="1"/>
          </p:nvPr>
        </p:nvSpPr>
        <p:spPr/>
        <p:txBody>
          <a:bodyPr/>
          <a:lstStyle/>
          <a:p>
            <a:r>
              <a:rPr lang="fr-FR" dirty="0" smtClean="0"/>
              <a:t>Facultatif</a:t>
            </a:r>
            <a:endParaRPr lang="en-US" dirty="0"/>
          </a:p>
        </p:txBody>
      </p:sp>
      <p:sp>
        <p:nvSpPr>
          <p:cNvPr id="4" name="Date Placeholder 3"/>
          <p:cNvSpPr>
            <a:spLocks noGrp="1"/>
          </p:cNvSpPr>
          <p:nvPr>
            <p:ph type="dt" sz="half" idx="10"/>
          </p:nvPr>
        </p:nvSpPr>
        <p:spPr/>
        <p:txBody>
          <a:bodyPr/>
          <a:lstStyle/>
          <a:p>
            <a:fld id="{3A48608C-8FDB-4C1E-8CB0-E6CC6A24AF20}" type="datetime1">
              <a:rPr lang="en-US" smtClean="0"/>
              <a:t>06-Sep-18</a:t>
            </a:fld>
            <a:endParaRPr lang="en-US"/>
          </a:p>
        </p:txBody>
      </p:sp>
      <p:sp>
        <p:nvSpPr>
          <p:cNvPr id="5" name="Footer Placeholder 4"/>
          <p:cNvSpPr>
            <a:spLocks noGrp="1"/>
          </p:cNvSpPr>
          <p:nvPr>
            <p:ph type="ftr" sz="quarter" idx="11"/>
          </p:nvPr>
        </p:nvSpPr>
        <p:spPr/>
        <p:txBody>
          <a:bodyPr/>
          <a:lstStyle/>
          <a:p>
            <a:r>
              <a:rPr lang="en-US" smtClean="0"/>
              <a:t>[Votre Nom]</a:t>
            </a:r>
            <a:endParaRPr lang="en-US"/>
          </a:p>
        </p:txBody>
      </p:sp>
      <p:sp>
        <p:nvSpPr>
          <p:cNvPr id="6" name="Slide Number Placeholder 5"/>
          <p:cNvSpPr>
            <a:spLocks noGrp="1"/>
          </p:cNvSpPr>
          <p:nvPr>
            <p:ph type="sldNum" sz="quarter" idx="12"/>
          </p:nvPr>
        </p:nvSpPr>
        <p:spPr/>
        <p:txBody>
          <a:bodyPr/>
          <a:lstStyle/>
          <a:p>
            <a:fld id="{D0225843-88EE-410E-BED0-8217FDE0A85F}" type="slidenum">
              <a:rPr lang="en-US" smtClean="0"/>
              <a:t>8</a:t>
            </a:fld>
            <a:endParaRPr lang="en-US"/>
          </a:p>
        </p:txBody>
      </p:sp>
    </p:spTree>
    <p:extLst>
      <p:ext uri="{BB962C8B-B14F-4D97-AF65-F5344CB8AC3E}">
        <p14:creationId xmlns:p14="http://schemas.microsoft.com/office/powerpoint/2010/main" val="2675141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Calendrier</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88320626"/>
              </p:ext>
            </p:extLst>
          </p:nvPr>
        </p:nvGraphicFramePr>
        <p:xfrm>
          <a:off x="838200" y="2627313"/>
          <a:ext cx="10515600" cy="3549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3A48608C-8FDB-4C1E-8CB0-E6CC6A24AF20}" type="datetime1">
              <a:rPr lang="en-US" smtClean="0"/>
              <a:t>06-Sep-18</a:t>
            </a:fld>
            <a:endParaRPr lang="en-US"/>
          </a:p>
        </p:txBody>
      </p:sp>
      <p:sp>
        <p:nvSpPr>
          <p:cNvPr id="5" name="Footer Placeholder 4"/>
          <p:cNvSpPr>
            <a:spLocks noGrp="1"/>
          </p:cNvSpPr>
          <p:nvPr>
            <p:ph type="ftr" sz="quarter" idx="11"/>
          </p:nvPr>
        </p:nvSpPr>
        <p:spPr/>
        <p:txBody>
          <a:bodyPr/>
          <a:lstStyle/>
          <a:p>
            <a:r>
              <a:rPr lang="en-US" smtClean="0"/>
              <a:t>[Votre Nom]</a:t>
            </a:r>
            <a:endParaRPr lang="en-US"/>
          </a:p>
        </p:txBody>
      </p:sp>
      <p:sp>
        <p:nvSpPr>
          <p:cNvPr id="6" name="Slide Number Placeholder 5"/>
          <p:cNvSpPr>
            <a:spLocks noGrp="1"/>
          </p:cNvSpPr>
          <p:nvPr>
            <p:ph type="sldNum" sz="quarter" idx="12"/>
          </p:nvPr>
        </p:nvSpPr>
        <p:spPr/>
        <p:txBody>
          <a:bodyPr/>
          <a:lstStyle/>
          <a:p>
            <a:fld id="{D0225843-88EE-410E-BED0-8217FDE0A85F}" type="slidenum">
              <a:rPr lang="en-US" smtClean="0"/>
              <a:t>9</a:t>
            </a:fld>
            <a:endParaRPr lang="en-US"/>
          </a:p>
        </p:txBody>
      </p:sp>
    </p:spTree>
    <p:extLst>
      <p:ext uri="{BB962C8B-B14F-4D97-AF65-F5344CB8AC3E}">
        <p14:creationId xmlns:p14="http://schemas.microsoft.com/office/powerpoint/2010/main" val="781816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656</Words>
  <Application>Microsoft Office PowerPoint</Application>
  <PresentationFormat>Widescreen</PresentationFormat>
  <Paragraphs>77</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[Titre de la thèse]</vt:lpstr>
      <vt:lpstr>Choix du sujet</vt:lpstr>
      <vt:lpstr>Problématique</vt:lpstr>
      <vt:lpstr>Hypothèses (slide facultatif)</vt:lpstr>
      <vt:lpstr>Etat des lieux de la recherche et bibliographie critique</vt:lpstr>
      <vt:lpstr>Méthodologie et techniques de recherche</vt:lpstr>
      <vt:lpstr>Etapes réalisées en 1ère année de recherche</vt:lpstr>
      <vt:lpstr>Plan Provisoire (Slide facultatif)</vt:lpstr>
      <vt:lpstr>Calendrier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these]</dc:title>
  <dc:creator>Nasri Messarra</dc:creator>
  <cp:lastModifiedBy>Nasri Messarra</cp:lastModifiedBy>
  <cp:revision>18</cp:revision>
  <dcterms:created xsi:type="dcterms:W3CDTF">2018-08-30T16:15:20Z</dcterms:created>
  <dcterms:modified xsi:type="dcterms:W3CDTF">2018-09-06T19:26:09Z</dcterms:modified>
</cp:coreProperties>
</file>